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60" r:id="rId3"/>
    <p:sldId id="310" r:id="rId4"/>
    <p:sldId id="261" r:id="rId5"/>
    <p:sldId id="262" r:id="rId6"/>
    <p:sldId id="263" r:id="rId7"/>
    <p:sldId id="264" r:id="rId8"/>
    <p:sldId id="31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312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13" r:id="rId48"/>
    <p:sldId id="305" r:id="rId49"/>
    <p:sldId id="314" r:id="rId50"/>
    <p:sldId id="306" r:id="rId51"/>
    <p:sldId id="315" r:id="rId52"/>
    <p:sldId id="307" r:id="rId53"/>
    <p:sldId id="308" r:id="rId54"/>
    <p:sldId id="309" r:id="rId55"/>
    <p:sldId id="258" r:id="rId5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343" autoAdjust="0"/>
  </p:normalViewPr>
  <p:slideViewPr>
    <p:cSldViewPr snapToGrid="0">
      <p:cViewPr varScale="1">
        <p:scale>
          <a:sx n="107" d="100"/>
          <a:sy n="107" d="100"/>
        </p:scale>
        <p:origin x="696" y="126"/>
      </p:cViewPr>
      <p:guideLst/>
    </p:cSldViewPr>
  </p:slideViewPr>
  <p:outlineViewPr>
    <p:cViewPr>
      <p:scale>
        <a:sx n="33" d="100"/>
        <a:sy n="33" d="100"/>
      </p:scale>
      <p:origin x="0" y="-194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8FFF7-4A07-40D4-A7A9-269283D90C5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BE2F7DB-ADC1-4D50-A06B-DCBF5C20D062}">
      <dgm:prSet phldrT="[Szöveg]" custT="1"/>
      <dgm:spPr/>
      <dgm:t>
        <a:bodyPr/>
        <a:lstStyle/>
        <a:p>
          <a:r>
            <a:rPr lang="hu-HU" sz="2000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Szervezetek tevékenysége</a:t>
          </a:r>
        </a:p>
      </dgm:t>
    </dgm:pt>
    <dgm:pt modelId="{5DF0420C-5340-47B1-9C50-6E708B3AE13E}" type="parTrans" cxnId="{94BDB105-1EB4-4114-BAAC-412084E1BA88}">
      <dgm:prSet/>
      <dgm:spPr/>
      <dgm:t>
        <a:bodyPr/>
        <a:lstStyle/>
        <a:p>
          <a:endParaRPr lang="hu-HU" sz="2500">
            <a:latin typeface="Times New Roman" pitchFamily="18" charset="0"/>
            <a:cs typeface="Times New Roman" pitchFamily="18" charset="0"/>
          </a:endParaRPr>
        </a:p>
      </dgm:t>
    </dgm:pt>
    <dgm:pt modelId="{D991FF90-C7E7-4691-BEF2-5ECDEF58A02C}" type="sibTrans" cxnId="{94BDB105-1EB4-4114-BAAC-412084E1BA88}">
      <dgm:prSet/>
      <dgm:spPr/>
      <dgm:t>
        <a:bodyPr/>
        <a:lstStyle/>
        <a:p>
          <a:endParaRPr lang="hu-HU" sz="2500">
            <a:latin typeface="Times New Roman" pitchFamily="18" charset="0"/>
            <a:cs typeface="Times New Roman" pitchFamily="18" charset="0"/>
          </a:endParaRPr>
        </a:p>
      </dgm:t>
    </dgm:pt>
    <dgm:pt modelId="{5644C9F1-0418-440A-ADFB-0F3C6BFBE6A5}">
      <dgm:prSet phldrT="[Szöveg]" custT="1"/>
      <dgm:spPr/>
      <dgm:t>
        <a:bodyPr/>
        <a:lstStyle/>
        <a:p>
          <a:pPr defTabSz="800100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Szakmai tevékenység</a:t>
          </a:r>
        </a:p>
        <a:p>
          <a:pPr defTabSz="800100">
            <a:lnSpc>
              <a:spcPct val="90000"/>
            </a:lnSpc>
            <a:spcAft>
              <a:spcPct val="35000"/>
            </a:spcAft>
          </a:pPr>
          <a:r>
            <a:rPr lang="hu-HU" sz="1800" b="0" u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(alaptevékenység)</a:t>
          </a:r>
        </a:p>
      </dgm:t>
    </dgm:pt>
    <dgm:pt modelId="{44294F2B-D055-44D9-BAD3-7C37F62464A6}" type="parTrans" cxnId="{3BC2EC97-9AE1-4B7A-BBCF-8116CED556E9}">
      <dgm:prSet/>
      <dgm:spPr/>
      <dgm:t>
        <a:bodyPr/>
        <a:lstStyle/>
        <a:p>
          <a:endParaRPr lang="hu-HU" sz="180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F8C32393-443A-4B19-B482-D1A28F723125}" type="sibTrans" cxnId="{3BC2EC97-9AE1-4B7A-BBCF-8116CED556E9}">
      <dgm:prSet/>
      <dgm:spPr/>
      <dgm:t>
        <a:bodyPr/>
        <a:lstStyle/>
        <a:p>
          <a:endParaRPr lang="hu-HU" sz="2500">
            <a:latin typeface="Times New Roman" pitchFamily="18" charset="0"/>
            <a:cs typeface="Times New Roman" pitchFamily="18" charset="0"/>
          </a:endParaRPr>
        </a:p>
      </dgm:t>
    </dgm:pt>
    <dgm:pt modelId="{0712EB23-0263-4B29-A3DD-45F02DECE8F7}">
      <dgm:prSet phldrT="[Szöveg]" custT="1"/>
      <dgm:spPr/>
      <dgm:t>
        <a:bodyPr/>
        <a:lstStyle/>
        <a:p>
          <a:r>
            <a:rPr lang="hu-HU" sz="2000" b="0" u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Szervi tevékenység</a:t>
          </a:r>
        </a:p>
        <a:p>
          <a:r>
            <a:rPr lang="hu-HU" sz="1800" b="0" u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(pl. ügyviteli tevékenység)</a:t>
          </a:r>
        </a:p>
      </dgm:t>
    </dgm:pt>
    <dgm:pt modelId="{F0A795EC-F2C1-4024-BA7F-A67866E29BDA}" type="parTrans" cxnId="{A257B16D-EE54-47E2-A8CF-322E90EC66A7}">
      <dgm:prSet/>
      <dgm:spPr/>
      <dgm:t>
        <a:bodyPr/>
        <a:lstStyle/>
        <a:p>
          <a:endParaRPr lang="hu-HU" sz="180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F1571902-6C67-40AA-88D1-A0B5EC3F2761}" type="sibTrans" cxnId="{A257B16D-EE54-47E2-A8CF-322E90EC66A7}">
      <dgm:prSet/>
      <dgm:spPr/>
      <dgm:t>
        <a:bodyPr/>
        <a:lstStyle/>
        <a:p>
          <a:endParaRPr lang="hu-HU" sz="2500">
            <a:latin typeface="Times New Roman" pitchFamily="18" charset="0"/>
            <a:cs typeface="Times New Roman" pitchFamily="18" charset="0"/>
          </a:endParaRPr>
        </a:p>
      </dgm:t>
    </dgm:pt>
    <dgm:pt modelId="{D08FB600-510F-4245-9817-237151AC1FDB}" type="pres">
      <dgm:prSet presAssocID="{0AC8FFF7-4A07-40D4-A7A9-269283D90C5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98BD8C-84E2-4D2F-B571-A31B2E3EDA8C}" type="pres">
      <dgm:prSet presAssocID="{9BE2F7DB-ADC1-4D50-A06B-DCBF5C20D062}" presName="hierRoot1" presStyleCnt="0">
        <dgm:presLayoutVars>
          <dgm:hierBranch val="init"/>
        </dgm:presLayoutVars>
      </dgm:prSet>
      <dgm:spPr/>
    </dgm:pt>
    <dgm:pt modelId="{6A1B3145-17D0-41DE-99A3-1C37E9BB16F6}" type="pres">
      <dgm:prSet presAssocID="{9BE2F7DB-ADC1-4D50-A06B-DCBF5C20D062}" presName="rootComposite1" presStyleCnt="0"/>
      <dgm:spPr/>
    </dgm:pt>
    <dgm:pt modelId="{43DCA29E-3C59-48D4-9264-37E720ACBD23}" type="pres">
      <dgm:prSet presAssocID="{9BE2F7DB-ADC1-4D50-A06B-DCBF5C20D062}" presName="rootText1" presStyleLbl="alignAcc1" presStyleIdx="0" presStyleCnt="0" custScaleX="260343">
        <dgm:presLayoutVars>
          <dgm:chPref val="3"/>
        </dgm:presLayoutVars>
      </dgm:prSet>
      <dgm:spPr/>
    </dgm:pt>
    <dgm:pt modelId="{2718DE90-5D35-4391-A824-94D5AD632711}" type="pres">
      <dgm:prSet presAssocID="{9BE2F7DB-ADC1-4D50-A06B-DCBF5C20D062}" presName="topArc1" presStyleLbl="parChTrans1D1" presStyleIdx="0" presStyleCnt="6"/>
      <dgm:spPr/>
    </dgm:pt>
    <dgm:pt modelId="{CDA01B03-9A00-4186-804F-32E31B02F40C}" type="pres">
      <dgm:prSet presAssocID="{9BE2F7DB-ADC1-4D50-A06B-DCBF5C20D062}" presName="bottomArc1" presStyleLbl="parChTrans1D1" presStyleIdx="1" presStyleCnt="6"/>
      <dgm:spPr/>
    </dgm:pt>
    <dgm:pt modelId="{80373365-EB57-4022-938E-4497A4DDBDEE}" type="pres">
      <dgm:prSet presAssocID="{9BE2F7DB-ADC1-4D50-A06B-DCBF5C20D062}" presName="topConnNode1" presStyleLbl="node1" presStyleIdx="0" presStyleCnt="0"/>
      <dgm:spPr/>
    </dgm:pt>
    <dgm:pt modelId="{6BE40798-C3FE-4D69-83EC-90A36581BDDD}" type="pres">
      <dgm:prSet presAssocID="{9BE2F7DB-ADC1-4D50-A06B-DCBF5C20D062}" presName="hierChild2" presStyleCnt="0"/>
      <dgm:spPr/>
    </dgm:pt>
    <dgm:pt modelId="{1DD85710-DCC7-44B5-B3A4-067418720C3D}" type="pres">
      <dgm:prSet presAssocID="{44294F2B-D055-44D9-BAD3-7C37F62464A6}" presName="Name28" presStyleLbl="parChTrans1D2" presStyleIdx="0" presStyleCnt="2"/>
      <dgm:spPr/>
    </dgm:pt>
    <dgm:pt modelId="{F1D41DE3-1434-4CA1-BFE2-D208AFB5D871}" type="pres">
      <dgm:prSet presAssocID="{5644C9F1-0418-440A-ADFB-0F3C6BFBE6A5}" presName="hierRoot2" presStyleCnt="0">
        <dgm:presLayoutVars>
          <dgm:hierBranch val="init"/>
        </dgm:presLayoutVars>
      </dgm:prSet>
      <dgm:spPr/>
    </dgm:pt>
    <dgm:pt modelId="{A346E69C-0A01-4DC2-980D-442A1025C592}" type="pres">
      <dgm:prSet presAssocID="{5644C9F1-0418-440A-ADFB-0F3C6BFBE6A5}" presName="rootComposite2" presStyleCnt="0"/>
      <dgm:spPr/>
    </dgm:pt>
    <dgm:pt modelId="{6039B24C-D126-4B28-B382-96370409C84D}" type="pres">
      <dgm:prSet presAssocID="{5644C9F1-0418-440A-ADFB-0F3C6BFBE6A5}" presName="rootText2" presStyleLbl="alignAcc1" presStyleIdx="0" presStyleCnt="0" custScaleX="204100">
        <dgm:presLayoutVars>
          <dgm:chPref val="3"/>
        </dgm:presLayoutVars>
      </dgm:prSet>
      <dgm:spPr/>
    </dgm:pt>
    <dgm:pt modelId="{54FD8510-7FB6-48ED-8B48-C168E61D4C41}" type="pres">
      <dgm:prSet presAssocID="{5644C9F1-0418-440A-ADFB-0F3C6BFBE6A5}" presName="topArc2" presStyleLbl="parChTrans1D1" presStyleIdx="2" presStyleCnt="6"/>
      <dgm:spPr/>
    </dgm:pt>
    <dgm:pt modelId="{65758974-B4BE-420C-B52C-144F86F04BB8}" type="pres">
      <dgm:prSet presAssocID="{5644C9F1-0418-440A-ADFB-0F3C6BFBE6A5}" presName="bottomArc2" presStyleLbl="parChTrans1D1" presStyleIdx="3" presStyleCnt="6"/>
      <dgm:spPr/>
    </dgm:pt>
    <dgm:pt modelId="{6F57E6AC-497E-44AA-B6B1-1264069E3B53}" type="pres">
      <dgm:prSet presAssocID="{5644C9F1-0418-440A-ADFB-0F3C6BFBE6A5}" presName="topConnNode2" presStyleLbl="node2" presStyleIdx="0" presStyleCnt="0"/>
      <dgm:spPr/>
    </dgm:pt>
    <dgm:pt modelId="{657AFA4B-DDD8-4B5F-9541-A3F1D65CCAD4}" type="pres">
      <dgm:prSet presAssocID="{5644C9F1-0418-440A-ADFB-0F3C6BFBE6A5}" presName="hierChild4" presStyleCnt="0"/>
      <dgm:spPr/>
    </dgm:pt>
    <dgm:pt modelId="{C91FB0EE-8019-4410-AEBF-77C9CE4D7538}" type="pres">
      <dgm:prSet presAssocID="{5644C9F1-0418-440A-ADFB-0F3C6BFBE6A5}" presName="hierChild5" presStyleCnt="0"/>
      <dgm:spPr/>
    </dgm:pt>
    <dgm:pt modelId="{923287B5-0B9B-4F08-92E6-F56493DD3C8C}" type="pres">
      <dgm:prSet presAssocID="{F0A795EC-F2C1-4024-BA7F-A67866E29BDA}" presName="Name28" presStyleLbl="parChTrans1D2" presStyleIdx="1" presStyleCnt="2"/>
      <dgm:spPr/>
    </dgm:pt>
    <dgm:pt modelId="{2FF930EA-FDD6-4A8E-9E62-38B73CE86A96}" type="pres">
      <dgm:prSet presAssocID="{0712EB23-0263-4B29-A3DD-45F02DECE8F7}" presName="hierRoot2" presStyleCnt="0">
        <dgm:presLayoutVars>
          <dgm:hierBranch val="init"/>
        </dgm:presLayoutVars>
      </dgm:prSet>
      <dgm:spPr/>
    </dgm:pt>
    <dgm:pt modelId="{6378C115-B0DD-4CC4-B41B-B1C820A9C344}" type="pres">
      <dgm:prSet presAssocID="{0712EB23-0263-4B29-A3DD-45F02DECE8F7}" presName="rootComposite2" presStyleCnt="0"/>
      <dgm:spPr/>
    </dgm:pt>
    <dgm:pt modelId="{268E53F6-BC4C-4364-8A57-FB63E2BDB781}" type="pres">
      <dgm:prSet presAssocID="{0712EB23-0263-4B29-A3DD-45F02DECE8F7}" presName="rootText2" presStyleLbl="alignAcc1" presStyleIdx="0" presStyleCnt="0" custScaleX="205435">
        <dgm:presLayoutVars>
          <dgm:chPref val="3"/>
        </dgm:presLayoutVars>
      </dgm:prSet>
      <dgm:spPr/>
    </dgm:pt>
    <dgm:pt modelId="{8A7EC484-6452-44CD-B64F-B2930096139C}" type="pres">
      <dgm:prSet presAssocID="{0712EB23-0263-4B29-A3DD-45F02DECE8F7}" presName="topArc2" presStyleLbl="parChTrans1D1" presStyleIdx="4" presStyleCnt="6"/>
      <dgm:spPr/>
    </dgm:pt>
    <dgm:pt modelId="{74ECEAA4-F303-4F5C-8506-C522FD06060F}" type="pres">
      <dgm:prSet presAssocID="{0712EB23-0263-4B29-A3DD-45F02DECE8F7}" presName="bottomArc2" presStyleLbl="parChTrans1D1" presStyleIdx="5" presStyleCnt="6"/>
      <dgm:spPr/>
    </dgm:pt>
    <dgm:pt modelId="{DA476E61-BC09-40A4-9B04-3F041C659428}" type="pres">
      <dgm:prSet presAssocID="{0712EB23-0263-4B29-A3DD-45F02DECE8F7}" presName="topConnNode2" presStyleLbl="node2" presStyleIdx="0" presStyleCnt="0"/>
      <dgm:spPr/>
    </dgm:pt>
    <dgm:pt modelId="{D9885DC7-FEFF-44CA-847B-26B1E62AE75E}" type="pres">
      <dgm:prSet presAssocID="{0712EB23-0263-4B29-A3DD-45F02DECE8F7}" presName="hierChild4" presStyleCnt="0"/>
      <dgm:spPr/>
    </dgm:pt>
    <dgm:pt modelId="{4D1CB00E-4B53-449F-8C55-3867F6090A41}" type="pres">
      <dgm:prSet presAssocID="{0712EB23-0263-4B29-A3DD-45F02DECE8F7}" presName="hierChild5" presStyleCnt="0"/>
      <dgm:spPr/>
    </dgm:pt>
    <dgm:pt modelId="{E26862CA-2418-4ED0-8DEB-69EBEFFAACDF}" type="pres">
      <dgm:prSet presAssocID="{9BE2F7DB-ADC1-4D50-A06B-DCBF5C20D062}" presName="hierChild3" presStyleCnt="0"/>
      <dgm:spPr/>
    </dgm:pt>
  </dgm:ptLst>
  <dgm:cxnLst>
    <dgm:cxn modelId="{94BDB105-1EB4-4114-BAAC-412084E1BA88}" srcId="{0AC8FFF7-4A07-40D4-A7A9-269283D90C58}" destId="{9BE2F7DB-ADC1-4D50-A06B-DCBF5C20D062}" srcOrd="0" destOrd="0" parTransId="{5DF0420C-5340-47B1-9C50-6E708B3AE13E}" sibTransId="{D991FF90-C7E7-4691-BEF2-5ECDEF58A02C}"/>
    <dgm:cxn modelId="{69594F0F-3543-453E-80DA-43D220E9443D}" type="presOf" srcId="{5644C9F1-0418-440A-ADFB-0F3C6BFBE6A5}" destId="{6F57E6AC-497E-44AA-B6B1-1264069E3B53}" srcOrd="1" destOrd="0" presId="urn:microsoft.com/office/officeart/2008/layout/HalfCircleOrganizationChart"/>
    <dgm:cxn modelId="{CD7C6246-C825-45F5-8FA0-8B34ABFD7FCB}" type="presOf" srcId="{5644C9F1-0418-440A-ADFB-0F3C6BFBE6A5}" destId="{6039B24C-D126-4B28-B382-96370409C84D}" srcOrd="0" destOrd="0" presId="urn:microsoft.com/office/officeart/2008/layout/HalfCircleOrganizationChart"/>
    <dgm:cxn modelId="{A257B16D-EE54-47E2-A8CF-322E90EC66A7}" srcId="{9BE2F7DB-ADC1-4D50-A06B-DCBF5C20D062}" destId="{0712EB23-0263-4B29-A3DD-45F02DECE8F7}" srcOrd="1" destOrd="0" parTransId="{F0A795EC-F2C1-4024-BA7F-A67866E29BDA}" sibTransId="{F1571902-6C67-40AA-88D1-A0B5EC3F2761}"/>
    <dgm:cxn modelId="{7B53EA54-1827-4E60-A76F-8A7657F7A54A}" type="presOf" srcId="{F0A795EC-F2C1-4024-BA7F-A67866E29BDA}" destId="{923287B5-0B9B-4F08-92E6-F56493DD3C8C}" srcOrd="0" destOrd="0" presId="urn:microsoft.com/office/officeart/2008/layout/HalfCircleOrganizationChart"/>
    <dgm:cxn modelId="{7451C45A-2E1D-4B3C-B5DA-6795A4C1C2E3}" type="presOf" srcId="{0712EB23-0263-4B29-A3DD-45F02DECE8F7}" destId="{DA476E61-BC09-40A4-9B04-3F041C659428}" srcOrd="1" destOrd="0" presId="urn:microsoft.com/office/officeart/2008/layout/HalfCircleOrganizationChart"/>
    <dgm:cxn modelId="{4AF03390-7A09-4D5D-AB65-7B0A8C135E7B}" type="presOf" srcId="{44294F2B-D055-44D9-BAD3-7C37F62464A6}" destId="{1DD85710-DCC7-44B5-B3A4-067418720C3D}" srcOrd="0" destOrd="0" presId="urn:microsoft.com/office/officeart/2008/layout/HalfCircleOrganizationChart"/>
    <dgm:cxn modelId="{3BC2EC97-9AE1-4B7A-BBCF-8116CED556E9}" srcId="{9BE2F7DB-ADC1-4D50-A06B-DCBF5C20D062}" destId="{5644C9F1-0418-440A-ADFB-0F3C6BFBE6A5}" srcOrd="0" destOrd="0" parTransId="{44294F2B-D055-44D9-BAD3-7C37F62464A6}" sibTransId="{F8C32393-443A-4B19-B482-D1A28F723125}"/>
    <dgm:cxn modelId="{549BF0A8-A85E-432F-9971-566D9924022D}" type="presOf" srcId="{0712EB23-0263-4B29-A3DD-45F02DECE8F7}" destId="{268E53F6-BC4C-4364-8A57-FB63E2BDB781}" srcOrd="0" destOrd="0" presId="urn:microsoft.com/office/officeart/2008/layout/HalfCircleOrganizationChart"/>
    <dgm:cxn modelId="{C67E18D8-113B-45A4-B0BD-B23B68D2AB28}" type="presOf" srcId="{0AC8FFF7-4A07-40D4-A7A9-269283D90C58}" destId="{D08FB600-510F-4245-9817-237151AC1FDB}" srcOrd="0" destOrd="0" presId="urn:microsoft.com/office/officeart/2008/layout/HalfCircleOrganizationChart"/>
    <dgm:cxn modelId="{D84F21DB-A761-4038-84B8-D1F1BAA1CB6D}" type="presOf" srcId="{9BE2F7DB-ADC1-4D50-A06B-DCBF5C20D062}" destId="{80373365-EB57-4022-938E-4497A4DDBDEE}" srcOrd="1" destOrd="0" presId="urn:microsoft.com/office/officeart/2008/layout/HalfCircleOrganizationChart"/>
    <dgm:cxn modelId="{F6B74AE4-89D1-4D0A-89C0-E578CBF79F85}" type="presOf" srcId="{9BE2F7DB-ADC1-4D50-A06B-DCBF5C20D062}" destId="{43DCA29E-3C59-48D4-9264-37E720ACBD23}" srcOrd="0" destOrd="0" presId="urn:microsoft.com/office/officeart/2008/layout/HalfCircleOrganizationChart"/>
    <dgm:cxn modelId="{2DB8A6E4-B2AA-425A-9C13-FDA2B27177F6}" type="presParOf" srcId="{D08FB600-510F-4245-9817-237151AC1FDB}" destId="{9A98BD8C-84E2-4D2F-B571-A31B2E3EDA8C}" srcOrd="0" destOrd="0" presId="urn:microsoft.com/office/officeart/2008/layout/HalfCircleOrganizationChart"/>
    <dgm:cxn modelId="{377B611E-17DB-42A9-9DD5-03311C807A7F}" type="presParOf" srcId="{9A98BD8C-84E2-4D2F-B571-A31B2E3EDA8C}" destId="{6A1B3145-17D0-41DE-99A3-1C37E9BB16F6}" srcOrd="0" destOrd="0" presId="urn:microsoft.com/office/officeart/2008/layout/HalfCircleOrganizationChart"/>
    <dgm:cxn modelId="{3BB13372-5F6E-4E94-947C-5FBAA62B2FE0}" type="presParOf" srcId="{6A1B3145-17D0-41DE-99A3-1C37E9BB16F6}" destId="{43DCA29E-3C59-48D4-9264-37E720ACBD23}" srcOrd="0" destOrd="0" presId="urn:microsoft.com/office/officeart/2008/layout/HalfCircleOrganizationChart"/>
    <dgm:cxn modelId="{E3471F15-6614-4401-829C-86211358F57B}" type="presParOf" srcId="{6A1B3145-17D0-41DE-99A3-1C37E9BB16F6}" destId="{2718DE90-5D35-4391-A824-94D5AD632711}" srcOrd="1" destOrd="0" presId="urn:microsoft.com/office/officeart/2008/layout/HalfCircleOrganizationChart"/>
    <dgm:cxn modelId="{54FB4DF2-2690-4F13-91B2-E37FDD9D2CAA}" type="presParOf" srcId="{6A1B3145-17D0-41DE-99A3-1C37E9BB16F6}" destId="{CDA01B03-9A00-4186-804F-32E31B02F40C}" srcOrd="2" destOrd="0" presId="urn:microsoft.com/office/officeart/2008/layout/HalfCircleOrganizationChart"/>
    <dgm:cxn modelId="{CED5A233-46C1-4F50-94EC-93CA5E5392F2}" type="presParOf" srcId="{6A1B3145-17D0-41DE-99A3-1C37E9BB16F6}" destId="{80373365-EB57-4022-938E-4497A4DDBDEE}" srcOrd="3" destOrd="0" presId="urn:microsoft.com/office/officeart/2008/layout/HalfCircleOrganizationChart"/>
    <dgm:cxn modelId="{2E7BFC9C-472F-4656-89E3-D4EEC4FB49B6}" type="presParOf" srcId="{9A98BD8C-84E2-4D2F-B571-A31B2E3EDA8C}" destId="{6BE40798-C3FE-4D69-83EC-90A36581BDDD}" srcOrd="1" destOrd="0" presId="urn:microsoft.com/office/officeart/2008/layout/HalfCircleOrganizationChart"/>
    <dgm:cxn modelId="{33E62CDE-BE68-4A71-A98D-72BB605275E5}" type="presParOf" srcId="{6BE40798-C3FE-4D69-83EC-90A36581BDDD}" destId="{1DD85710-DCC7-44B5-B3A4-067418720C3D}" srcOrd="0" destOrd="0" presId="urn:microsoft.com/office/officeart/2008/layout/HalfCircleOrganizationChart"/>
    <dgm:cxn modelId="{23F4F7CE-01AD-46CC-A110-231CF492067A}" type="presParOf" srcId="{6BE40798-C3FE-4D69-83EC-90A36581BDDD}" destId="{F1D41DE3-1434-4CA1-BFE2-D208AFB5D871}" srcOrd="1" destOrd="0" presId="urn:microsoft.com/office/officeart/2008/layout/HalfCircleOrganizationChart"/>
    <dgm:cxn modelId="{C258A6D7-C420-48EC-A7B0-A5BF999A2740}" type="presParOf" srcId="{F1D41DE3-1434-4CA1-BFE2-D208AFB5D871}" destId="{A346E69C-0A01-4DC2-980D-442A1025C592}" srcOrd="0" destOrd="0" presId="urn:microsoft.com/office/officeart/2008/layout/HalfCircleOrganizationChart"/>
    <dgm:cxn modelId="{39F66D55-ED03-4C27-88C8-7F092D94BD1D}" type="presParOf" srcId="{A346E69C-0A01-4DC2-980D-442A1025C592}" destId="{6039B24C-D126-4B28-B382-96370409C84D}" srcOrd="0" destOrd="0" presId="urn:microsoft.com/office/officeart/2008/layout/HalfCircleOrganizationChart"/>
    <dgm:cxn modelId="{96FA9C63-75C5-4A7A-A05E-3523A68E78A0}" type="presParOf" srcId="{A346E69C-0A01-4DC2-980D-442A1025C592}" destId="{54FD8510-7FB6-48ED-8B48-C168E61D4C41}" srcOrd="1" destOrd="0" presId="urn:microsoft.com/office/officeart/2008/layout/HalfCircleOrganizationChart"/>
    <dgm:cxn modelId="{184019F2-BEE6-415D-8B2B-F4B796DEAB33}" type="presParOf" srcId="{A346E69C-0A01-4DC2-980D-442A1025C592}" destId="{65758974-B4BE-420C-B52C-144F86F04BB8}" srcOrd="2" destOrd="0" presId="urn:microsoft.com/office/officeart/2008/layout/HalfCircleOrganizationChart"/>
    <dgm:cxn modelId="{776E4A21-AF4C-4BA9-83DD-9C408FBE4F89}" type="presParOf" srcId="{A346E69C-0A01-4DC2-980D-442A1025C592}" destId="{6F57E6AC-497E-44AA-B6B1-1264069E3B53}" srcOrd="3" destOrd="0" presId="urn:microsoft.com/office/officeart/2008/layout/HalfCircleOrganizationChart"/>
    <dgm:cxn modelId="{E9052A1C-DDB7-4BC6-9C56-A9B7106EE108}" type="presParOf" srcId="{F1D41DE3-1434-4CA1-BFE2-D208AFB5D871}" destId="{657AFA4B-DDD8-4B5F-9541-A3F1D65CCAD4}" srcOrd="1" destOrd="0" presId="urn:microsoft.com/office/officeart/2008/layout/HalfCircleOrganizationChart"/>
    <dgm:cxn modelId="{BA06EBA0-B69E-49FC-8BC5-AB3CAF5C86C6}" type="presParOf" srcId="{F1D41DE3-1434-4CA1-BFE2-D208AFB5D871}" destId="{C91FB0EE-8019-4410-AEBF-77C9CE4D7538}" srcOrd="2" destOrd="0" presId="urn:microsoft.com/office/officeart/2008/layout/HalfCircleOrganizationChart"/>
    <dgm:cxn modelId="{00E3C82C-FCEF-4833-AF69-12777472EF47}" type="presParOf" srcId="{6BE40798-C3FE-4D69-83EC-90A36581BDDD}" destId="{923287B5-0B9B-4F08-92E6-F56493DD3C8C}" srcOrd="2" destOrd="0" presId="urn:microsoft.com/office/officeart/2008/layout/HalfCircleOrganizationChart"/>
    <dgm:cxn modelId="{696E7C12-5AC1-4702-8329-43B9E63C376B}" type="presParOf" srcId="{6BE40798-C3FE-4D69-83EC-90A36581BDDD}" destId="{2FF930EA-FDD6-4A8E-9E62-38B73CE86A96}" srcOrd="3" destOrd="0" presId="urn:microsoft.com/office/officeart/2008/layout/HalfCircleOrganizationChart"/>
    <dgm:cxn modelId="{868048E8-09E3-4AF6-9CD7-2FF0B0B74FF2}" type="presParOf" srcId="{2FF930EA-FDD6-4A8E-9E62-38B73CE86A96}" destId="{6378C115-B0DD-4CC4-B41B-B1C820A9C344}" srcOrd="0" destOrd="0" presId="urn:microsoft.com/office/officeart/2008/layout/HalfCircleOrganizationChart"/>
    <dgm:cxn modelId="{477B8AE6-D7B5-4694-A755-4CC538793370}" type="presParOf" srcId="{6378C115-B0DD-4CC4-B41B-B1C820A9C344}" destId="{268E53F6-BC4C-4364-8A57-FB63E2BDB781}" srcOrd="0" destOrd="0" presId="urn:microsoft.com/office/officeart/2008/layout/HalfCircleOrganizationChart"/>
    <dgm:cxn modelId="{86C24688-B4CE-4B12-A843-E145C90728DE}" type="presParOf" srcId="{6378C115-B0DD-4CC4-B41B-B1C820A9C344}" destId="{8A7EC484-6452-44CD-B64F-B2930096139C}" srcOrd="1" destOrd="0" presId="urn:microsoft.com/office/officeart/2008/layout/HalfCircleOrganizationChart"/>
    <dgm:cxn modelId="{5733CC42-B13B-4B54-B4BD-F545196054DA}" type="presParOf" srcId="{6378C115-B0DD-4CC4-B41B-B1C820A9C344}" destId="{74ECEAA4-F303-4F5C-8506-C522FD06060F}" srcOrd="2" destOrd="0" presId="urn:microsoft.com/office/officeart/2008/layout/HalfCircleOrganizationChart"/>
    <dgm:cxn modelId="{356F3EAA-B7B4-424E-91F6-BFD536E39123}" type="presParOf" srcId="{6378C115-B0DD-4CC4-B41B-B1C820A9C344}" destId="{DA476E61-BC09-40A4-9B04-3F041C659428}" srcOrd="3" destOrd="0" presId="urn:microsoft.com/office/officeart/2008/layout/HalfCircleOrganizationChart"/>
    <dgm:cxn modelId="{F40E0EC9-CEEB-499E-9FA4-90B5E77202AE}" type="presParOf" srcId="{2FF930EA-FDD6-4A8E-9E62-38B73CE86A96}" destId="{D9885DC7-FEFF-44CA-847B-26B1E62AE75E}" srcOrd="1" destOrd="0" presId="urn:microsoft.com/office/officeart/2008/layout/HalfCircleOrganizationChart"/>
    <dgm:cxn modelId="{EAAE01D9-303A-45D2-A0D5-61D49D4A7A47}" type="presParOf" srcId="{2FF930EA-FDD6-4A8E-9E62-38B73CE86A96}" destId="{4D1CB00E-4B53-449F-8C55-3867F6090A41}" srcOrd="2" destOrd="0" presId="urn:microsoft.com/office/officeart/2008/layout/HalfCircleOrganizationChart"/>
    <dgm:cxn modelId="{ACEAE07D-0409-45C0-A177-71E84DDA3F82}" type="presParOf" srcId="{9A98BD8C-84E2-4D2F-B571-A31B2E3EDA8C}" destId="{E26862CA-2418-4ED0-8DEB-69EBEFFAACDF}" srcOrd="2" destOrd="0" presId="urn:microsoft.com/office/officeart/2008/layout/HalfCircleOrganizationChart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BC5426-1EC3-4AB0-A5AA-187AA350FB26}" type="doc">
      <dgm:prSet loTypeId="urn:microsoft.com/office/officeart/2005/8/layout/default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hu-HU"/>
        </a:p>
      </dgm:t>
    </dgm:pt>
    <dgm:pt modelId="{7A1D1FCA-29F8-49E5-AFDA-6C9B26687401}">
      <dgm:prSet phldrT="[Szöveg]" custT="1"/>
      <dgm:spPr/>
      <dgm:t>
        <a:bodyPr/>
        <a:lstStyle/>
        <a:p>
          <a:r>
            <a:rPr lang="hu-HU" sz="2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Operatív iratkezelés </a:t>
          </a:r>
        </a:p>
      </dgm:t>
    </dgm:pt>
    <dgm:pt modelId="{37C4F1FD-D01B-4FA8-B1A9-3F7F52E7879B}" type="parTrans" cxnId="{FA5BBD12-6532-41BC-8C8B-C33F032AA55A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3B6DEB-C46A-4E9E-8123-737DAD10EFF4}" type="sibTrans" cxnId="{FA5BBD12-6532-41BC-8C8B-C33F032AA55A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3085C0-9C33-476F-8EF5-13414BC29931}">
      <dgm:prSet phldrT="[Szöveg]" custT="1"/>
      <dgm:spPr/>
      <dgm:t>
        <a:bodyPr/>
        <a:lstStyle/>
        <a:p>
          <a:r>
            <a:rPr lang="hu-HU" sz="2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Archív iratkezelés</a:t>
          </a:r>
          <a:endParaRPr lang="hu-HU" sz="2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C23BA265-9471-4309-ABD6-EA4A915FAF7C}" type="parTrans" cxnId="{AC44D534-54F7-412C-9687-14C48491E14C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E3CC82-A164-4FC7-AE49-4A6A7B09094E}" type="sibTrans" cxnId="{AC44D534-54F7-412C-9687-14C48491E14C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430115-6546-4A86-A8CA-C309D031C48E}">
      <dgm:prSet phldrT="[Szöveg]" custT="1"/>
      <dgm:spPr/>
      <dgm:t>
        <a:bodyPr/>
        <a:lstStyle/>
        <a:p>
          <a:r>
            <a:rPr lang="hu-HU" sz="2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Irat-előállítás</a:t>
          </a:r>
          <a:endParaRPr lang="hu-HU" sz="2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4B9C1742-B254-4648-97D0-C9DACA264841}" type="parTrans" cxnId="{A557DD03-078E-409B-A9E1-950CAE5389CB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A34FDE-3C96-46AC-91B8-3974CC06AD4A}" type="sibTrans" cxnId="{A557DD03-078E-409B-A9E1-950CAE5389CB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34E5F4-66DD-455C-A999-B7E9B3D82ABD}">
      <dgm:prSet phldrT="[Szöveg]" custT="1"/>
      <dgm:spPr/>
      <dgm:t>
        <a:bodyPr/>
        <a:lstStyle/>
        <a:p>
          <a:r>
            <a:rPr lang="hu-HU" sz="2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Általános adatkezelés</a:t>
          </a:r>
          <a:endParaRPr lang="hu-HU" sz="2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53DB15E6-23A2-46D6-8F8E-E6FDEBA324BB}" type="parTrans" cxnId="{18722B56-BF79-4DA2-A89B-6388FD237ACA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97F87F-CD78-4B30-B7FA-35D7D1FEABE1}" type="sibTrans" cxnId="{18722B56-BF79-4DA2-A89B-6388FD237ACA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D84354-E5E7-47FE-A141-A7AFB24F3C9F}">
      <dgm:prSet phldrT="[Szöveg]" custT="1"/>
      <dgm:spPr/>
      <dgm:t>
        <a:bodyPr/>
        <a:lstStyle/>
        <a:p>
          <a:r>
            <a:rPr lang="hu-HU" sz="2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Irodai kommunikáció, szemléltetés</a:t>
          </a:r>
          <a:endParaRPr lang="hu-HU" sz="24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EE4FB041-CD2C-4FE9-9B53-FEF80DDFD723}" type="parTrans" cxnId="{CCA30328-1252-44DD-9259-6A9279F0CA7C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1C783A-1F8F-4780-9604-BBD4B167EE15}" type="sibTrans" cxnId="{CCA30328-1252-44DD-9259-6A9279F0CA7C}">
      <dgm:prSet/>
      <dgm:spPr/>
      <dgm:t>
        <a:bodyPr/>
        <a:lstStyle/>
        <a:p>
          <a:endParaRPr lang="hu-H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68B661-0B3E-403D-AD8C-55745776DC93}" type="pres">
      <dgm:prSet presAssocID="{86BC5426-1EC3-4AB0-A5AA-187AA350FB26}" presName="diagram" presStyleCnt="0">
        <dgm:presLayoutVars>
          <dgm:dir/>
          <dgm:resizeHandles val="exact"/>
        </dgm:presLayoutVars>
      </dgm:prSet>
      <dgm:spPr/>
    </dgm:pt>
    <dgm:pt modelId="{40DD7443-3012-4F95-BEDA-4D5076C5BD15}" type="pres">
      <dgm:prSet presAssocID="{7A1D1FCA-29F8-49E5-AFDA-6C9B26687401}" presName="node" presStyleLbl="node1" presStyleIdx="0" presStyleCnt="5" custLinFactNeighborX="-114" custLinFactNeighborY="-42455">
        <dgm:presLayoutVars>
          <dgm:bulletEnabled val="1"/>
        </dgm:presLayoutVars>
      </dgm:prSet>
      <dgm:spPr/>
    </dgm:pt>
    <dgm:pt modelId="{4F036912-20F8-4761-9082-8CA3A6F2FEC9}" type="pres">
      <dgm:prSet presAssocID="{AC3B6DEB-C46A-4E9E-8123-737DAD10EFF4}" presName="sibTrans" presStyleCnt="0"/>
      <dgm:spPr/>
    </dgm:pt>
    <dgm:pt modelId="{33F9AA75-B65D-4F0D-9A3C-9A9DC9B42FF5}" type="pres">
      <dgm:prSet presAssocID="{413085C0-9C33-476F-8EF5-13414BC29931}" presName="node" presStyleLbl="node1" presStyleIdx="1" presStyleCnt="5">
        <dgm:presLayoutVars>
          <dgm:bulletEnabled val="1"/>
        </dgm:presLayoutVars>
      </dgm:prSet>
      <dgm:spPr/>
    </dgm:pt>
    <dgm:pt modelId="{15C95188-0531-48F6-B454-C82D82766305}" type="pres">
      <dgm:prSet presAssocID="{2FE3CC82-A164-4FC7-AE49-4A6A7B09094E}" presName="sibTrans" presStyleCnt="0"/>
      <dgm:spPr/>
    </dgm:pt>
    <dgm:pt modelId="{EF5A6B2B-0C9C-4B5F-9A1E-21CA0F233E14}" type="pres">
      <dgm:prSet presAssocID="{43430115-6546-4A86-A8CA-C309D031C48E}" presName="node" presStyleLbl="node1" presStyleIdx="2" presStyleCnt="5" custScaleX="100000" custLinFactNeighborX="1339" custLinFactNeighborY="-372">
        <dgm:presLayoutVars>
          <dgm:bulletEnabled val="1"/>
        </dgm:presLayoutVars>
      </dgm:prSet>
      <dgm:spPr/>
    </dgm:pt>
    <dgm:pt modelId="{95E9362D-3752-4AB9-9ED1-746E1CC3C912}" type="pres">
      <dgm:prSet presAssocID="{1CA34FDE-3C96-46AC-91B8-3974CC06AD4A}" presName="sibTrans" presStyleCnt="0"/>
      <dgm:spPr/>
    </dgm:pt>
    <dgm:pt modelId="{7C163CE7-0354-4A97-9082-E28705480629}" type="pres">
      <dgm:prSet presAssocID="{1B34E5F4-66DD-455C-A999-B7E9B3D82ABD}" presName="node" presStyleLbl="node1" presStyleIdx="3" presStyleCnt="5" custLinFactNeighborX="53545" custLinFactNeighborY="1704">
        <dgm:presLayoutVars>
          <dgm:bulletEnabled val="1"/>
        </dgm:presLayoutVars>
      </dgm:prSet>
      <dgm:spPr/>
    </dgm:pt>
    <dgm:pt modelId="{3E64B17F-26A3-413B-9F72-64E7089B835B}" type="pres">
      <dgm:prSet presAssocID="{9497F87F-CD78-4B30-B7FA-35D7D1FEABE1}" presName="sibTrans" presStyleCnt="0"/>
      <dgm:spPr/>
    </dgm:pt>
    <dgm:pt modelId="{B9EFE1FC-B9FC-47EA-8E79-EE5187B7A2F3}" type="pres">
      <dgm:prSet presAssocID="{98D84354-E5E7-47FE-A141-A7AFB24F3C9F}" presName="node" presStyleLbl="node1" presStyleIdx="4" presStyleCnt="5" custLinFactNeighborX="53537" custLinFactNeighborY="1563">
        <dgm:presLayoutVars>
          <dgm:bulletEnabled val="1"/>
        </dgm:presLayoutVars>
      </dgm:prSet>
      <dgm:spPr/>
    </dgm:pt>
  </dgm:ptLst>
  <dgm:cxnLst>
    <dgm:cxn modelId="{A557DD03-078E-409B-A9E1-950CAE5389CB}" srcId="{86BC5426-1EC3-4AB0-A5AA-187AA350FB26}" destId="{43430115-6546-4A86-A8CA-C309D031C48E}" srcOrd="2" destOrd="0" parTransId="{4B9C1742-B254-4648-97D0-C9DACA264841}" sibTransId="{1CA34FDE-3C96-46AC-91B8-3974CC06AD4A}"/>
    <dgm:cxn modelId="{FA5BBD12-6532-41BC-8C8B-C33F032AA55A}" srcId="{86BC5426-1EC3-4AB0-A5AA-187AA350FB26}" destId="{7A1D1FCA-29F8-49E5-AFDA-6C9B26687401}" srcOrd="0" destOrd="0" parTransId="{37C4F1FD-D01B-4FA8-B1A9-3F7F52E7879B}" sibTransId="{AC3B6DEB-C46A-4E9E-8123-737DAD10EFF4}"/>
    <dgm:cxn modelId="{E1A2C01A-2F2A-4592-B90F-5ACE21C7214D}" type="presOf" srcId="{413085C0-9C33-476F-8EF5-13414BC29931}" destId="{33F9AA75-B65D-4F0D-9A3C-9A9DC9B42FF5}" srcOrd="0" destOrd="0" presId="urn:microsoft.com/office/officeart/2005/8/layout/default"/>
    <dgm:cxn modelId="{CCA30328-1252-44DD-9259-6A9279F0CA7C}" srcId="{86BC5426-1EC3-4AB0-A5AA-187AA350FB26}" destId="{98D84354-E5E7-47FE-A141-A7AFB24F3C9F}" srcOrd="4" destOrd="0" parTransId="{EE4FB041-CD2C-4FE9-9B53-FEF80DDFD723}" sibTransId="{A21C783A-1F8F-4780-9604-BBD4B167EE15}"/>
    <dgm:cxn modelId="{AC44D534-54F7-412C-9687-14C48491E14C}" srcId="{86BC5426-1EC3-4AB0-A5AA-187AA350FB26}" destId="{413085C0-9C33-476F-8EF5-13414BC29931}" srcOrd="1" destOrd="0" parTransId="{C23BA265-9471-4309-ABD6-EA4A915FAF7C}" sibTransId="{2FE3CC82-A164-4FC7-AE49-4A6A7B09094E}"/>
    <dgm:cxn modelId="{B4D72652-5B4A-494F-8666-6C5F2F1578C4}" type="presOf" srcId="{7A1D1FCA-29F8-49E5-AFDA-6C9B26687401}" destId="{40DD7443-3012-4F95-BEDA-4D5076C5BD15}" srcOrd="0" destOrd="0" presId="urn:microsoft.com/office/officeart/2005/8/layout/default"/>
    <dgm:cxn modelId="{18722B56-BF79-4DA2-A89B-6388FD237ACA}" srcId="{86BC5426-1EC3-4AB0-A5AA-187AA350FB26}" destId="{1B34E5F4-66DD-455C-A999-B7E9B3D82ABD}" srcOrd="3" destOrd="0" parTransId="{53DB15E6-23A2-46D6-8F8E-E6FDEBA324BB}" sibTransId="{9497F87F-CD78-4B30-B7FA-35D7D1FEABE1}"/>
    <dgm:cxn modelId="{4CCA5882-2175-4C83-A95C-B3699992CEEA}" type="presOf" srcId="{43430115-6546-4A86-A8CA-C309D031C48E}" destId="{EF5A6B2B-0C9C-4B5F-9A1E-21CA0F233E14}" srcOrd="0" destOrd="0" presId="urn:microsoft.com/office/officeart/2005/8/layout/default"/>
    <dgm:cxn modelId="{642B1088-CBD0-4713-94DB-3BA3AC11F1E7}" type="presOf" srcId="{98D84354-E5E7-47FE-A141-A7AFB24F3C9F}" destId="{B9EFE1FC-B9FC-47EA-8E79-EE5187B7A2F3}" srcOrd="0" destOrd="0" presId="urn:microsoft.com/office/officeart/2005/8/layout/default"/>
    <dgm:cxn modelId="{25A813CF-EEFD-4300-8110-E2348E23E462}" type="presOf" srcId="{1B34E5F4-66DD-455C-A999-B7E9B3D82ABD}" destId="{7C163CE7-0354-4A97-9082-E28705480629}" srcOrd="0" destOrd="0" presId="urn:microsoft.com/office/officeart/2005/8/layout/default"/>
    <dgm:cxn modelId="{BE1B03F0-32C2-4480-8923-C2DFD1083CFE}" type="presOf" srcId="{86BC5426-1EC3-4AB0-A5AA-187AA350FB26}" destId="{2868B661-0B3E-403D-AD8C-55745776DC93}" srcOrd="0" destOrd="0" presId="urn:microsoft.com/office/officeart/2005/8/layout/default"/>
    <dgm:cxn modelId="{C344C485-0019-4A1C-87F5-1F3392E1463D}" type="presParOf" srcId="{2868B661-0B3E-403D-AD8C-55745776DC93}" destId="{40DD7443-3012-4F95-BEDA-4D5076C5BD15}" srcOrd="0" destOrd="0" presId="urn:microsoft.com/office/officeart/2005/8/layout/default"/>
    <dgm:cxn modelId="{32C66F78-5A19-4E24-9870-D6ABCFC8C47D}" type="presParOf" srcId="{2868B661-0B3E-403D-AD8C-55745776DC93}" destId="{4F036912-20F8-4761-9082-8CA3A6F2FEC9}" srcOrd="1" destOrd="0" presId="urn:microsoft.com/office/officeart/2005/8/layout/default"/>
    <dgm:cxn modelId="{B5C3AFA0-1CCC-46AD-B5A4-15A6C7AD29CC}" type="presParOf" srcId="{2868B661-0B3E-403D-AD8C-55745776DC93}" destId="{33F9AA75-B65D-4F0D-9A3C-9A9DC9B42FF5}" srcOrd="2" destOrd="0" presId="urn:microsoft.com/office/officeart/2005/8/layout/default"/>
    <dgm:cxn modelId="{A52CDD59-45CE-43A3-86E9-49A385C644FD}" type="presParOf" srcId="{2868B661-0B3E-403D-AD8C-55745776DC93}" destId="{15C95188-0531-48F6-B454-C82D82766305}" srcOrd="3" destOrd="0" presId="urn:microsoft.com/office/officeart/2005/8/layout/default"/>
    <dgm:cxn modelId="{053B27FC-FDD2-4F43-8743-BFA3F49D4669}" type="presParOf" srcId="{2868B661-0B3E-403D-AD8C-55745776DC93}" destId="{EF5A6B2B-0C9C-4B5F-9A1E-21CA0F233E14}" srcOrd="4" destOrd="0" presId="urn:microsoft.com/office/officeart/2005/8/layout/default"/>
    <dgm:cxn modelId="{147C6292-3618-457D-AC0B-A19A49CCCBD2}" type="presParOf" srcId="{2868B661-0B3E-403D-AD8C-55745776DC93}" destId="{95E9362D-3752-4AB9-9ED1-746E1CC3C912}" srcOrd="5" destOrd="0" presId="urn:microsoft.com/office/officeart/2005/8/layout/default"/>
    <dgm:cxn modelId="{06B455DA-1D23-4960-8404-E848D7D4D999}" type="presParOf" srcId="{2868B661-0B3E-403D-AD8C-55745776DC93}" destId="{7C163CE7-0354-4A97-9082-E28705480629}" srcOrd="6" destOrd="0" presId="urn:microsoft.com/office/officeart/2005/8/layout/default"/>
    <dgm:cxn modelId="{02D4D4AA-8B20-4735-8735-753FF5DC6DFE}" type="presParOf" srcId="{2868B661-0B3E-403D-AD8C-55745776DC93}" destId="{3E64B17F-26A3-413B-9F72-64E7089B835B}" srcOrd="7" destOrd="0" presId="urn:microsoft.com/office/officeart/2005/8/layout/default"/>
    <dgm:cxn modelId="{59E5AAE9-101A-4BF0-9766-A7AF6A00BB73}" type="presParOf" srcId="{2868B661-0B3E-403D-AD8C-55745776DC93}" destId="{B9EFE1FC-B9FC-47EA-8E79-EE5187B7A2F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E886CD-4752-4557-8E01-E018DD888D52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3275817C-7519-4D75-B64F-7BA2601F469A}">
      <dgm:prSet custT="1"/>
      <dgm:spPr>
        <a:solidFill>
          <a:schemeClr val="accent2">
            <a:lumMod val="50000"/>
          </a:schemeClr>
        </a:solidFill>
        <a:effectLst>
          <a:softEdge rad="63500"/>
        </a:effectLst>
      </dgm:spPr>
      <dgm:t>
        <a:bodyPr/>
        <a:lstStyle/>
        <a:p>
          <a:r>
            <a:rPr lang="hu-HU" sz="1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azonosítható, fellelési helye és útja követhető, ellenőrizhető és visszakereshető legyen</a:t>
          </a:r>
        </a:p>
      </dgm:t>
    </dgm:pt>
    <dgm:pt modelId="{6166BBC1-8BF1-4CA9-A086-9D79813CA96C}" type="parTrans" cxnId="{373D261F-A108-4ACB-85F7-BF0A1DF387FE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4BD0FA-5523-4E9F-B67C-E28745A5D855}" type="sibTrans" cxnId="{373D261F-A108-4ACB-85F7-BF0A1DF387FE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79F929-6CC6-4251-B580-70092C51886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ügyintézéshez, a döntések előkészítéséhez, a szervezet rendeltetésszerű működéséhez megfelelő támogatást biztosítson</a:t>
          </a:r>
        </a:p>
      </dgm:t>
    </dgm:pt>
    <dgm:pt modelId="{873AC32E-ED89-44D4-A247-AB1922DCAD2B}" type="parTrans" cxnId="{2912BC3C-3373-4128-9EBC-F5E702423CB3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D8339A-2639-4780-946C-ECC36EB8F28B}" type="sibTrans" cxnId="{2912BC3C-3373-4128-9EBC-F5E702423CB3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5A340B-E3AC-48E8-9985-E49537C5BF3F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1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kezeléséért fennálló személyi felelősség egyértelműen megállapítható legyen</a:t>
          </a:r>
        </a:p>
      </dgm:t>
    </dgm:pt>
    <dgm:pt modelId="{C6D2F4A5-6FEE-4AB6-9F77-2C6259625616}" type="parTrans" cxnId="{C2E409F7-0E78-4B82-8952-3F128B096B78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36955F-CC60-4062-818C-77876F000EB7}" type="sibTrans" cxnId="{C2E409F7-0E78-4B82-8952-3F128B096B78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D8F8F0-AA48-44D5-8359-6D824B373819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hu-HU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szakszerű kezeléséhez, nyilvántartásához, kézbesítéséhez, védelméhez a megfelelő feltételek biztosítva legyenek</a:t>
          </a:r>
        </a:p>
      </dgm:t>
    </dgm:pt>
    <dgm:pt modelId="{44BD9295-1BD7-494B-9BE9-587B6285C555}" type="parTrans" cxnId="{9D6930C4-CEA3-46A3-B42A-DF3A81423E7D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7823B5-BED5-4737-9518-C1B06C275AE8}" type="sibTrans" cxnId="{9D6930C4-CEA3-46A3-B42A-DF3A81423E7D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6CD1B3-209D-44E5-938F-5E2C92A604E2}">
      <dgm:prSet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pPr algn="ctr"/>
          <a:r>
            <a:rPr lang="hu-HU" sz="1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IRAT</a:t>
          </a:r>
        </a:p>
      </dgm:t>
    </dgm:pt>
    <dgm:pt modelId="{A1F424B9-40C0-4635-90C5-0F6BCB07FE66}" type="parTrans" cxnId="{97DDFD1B-1C24-4659-97F2-810154FC392E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60A0DE-A196-499C-991B-E77B88E6D572}" type="sibTrans" cxnId="{97DDFD1B-1C24-4659-97F2-810154FC392E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DCE95B-D92E-41DC-A9D3-C692E029998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rendszeres selejtezésének elvégzésével az irattári iratanyag felesleges felhalmozódása megelőzhető, a maradandó értékű iratok megőrzése biztosított legyen</a:t>
          </a:r>
        </a:p>
      </dgm:t>
    </dgm:pt>
    <dgm:pt modelId="{B89B4E09-4479-40A2-B1AD-3531741F430C}" type="parTrans" cxnId="{09851A62-2CA2-43F8-8E38-4C8D4901487C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4688BD-22E0-4292-A3D1-762D56762753}" type="sibTrans" cxnId="{09851A62-2CA2-43F8-8E38-4C8D4901487C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C6C019-4BC3-4260-ABA5-C380C98CAE22}">
      <dgm:prSet custT="1"/>
      <dgm:spPr/>
      <dgm:t>
        <a:bodyPr/>
        <a:lstStyle/>
        <a:p>
          <a:r>
            <a:rPr lang="hu-HU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iratok megváltoztathatatlansága </a:t>
          </a:r>
        </a:p>
        <a:p>
          <a:r>
            <a:rPr lang="hu-HU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biztosítva legyen</a:t>
          </a:r>
        </a:p>
      </dgm:t>
    </dgm:pt>
    <dgm:pt modelId="{B6156C9E-F650-4E05-B43C-F3206E1DBF3B}" type="parTrans" cxnId="{FD6001B2-0DA0-4609-9DFA-8AF1368A9E4D}">
      <dgm:prSet/>
      <dgm:spPr/>
      <dgm:t>
        <a:bodyPr/>
        <a:lstStyle/>
        <a:p>
          <a:endParaRPr lang="hu-HU" sz="1600" b="1">
            <a:solidFill>
              <a:schemeClr val="tx1"/>
            </a:solidFill>
          </a:endParaRPr>
        </a:p>
      </dgm:t>
    </dgm:pt>
    <dgm:pt modelId="{9E034B70-B4B3-449C-A934-85A7C65FAC96}" type="sibTrans" cxnId="{FD6001B2-0DA0-4609-9DFA-8AF1368A9E4D}">
      <dgm:prSet/>
      <dgm:spPr/>
      <dgm:t>
        <a:bodyPr/>
        <a:lstStyle/>
        <a:p>
          <a:endParaRPr lang="hu-HU" sz="1600" b="1">
            <a:solidFill>
              <a:schemeClr val="tx1"/>
            </a:solidFill>
          </a:endParaRPr>
        </a:p>
      </dgm:t>
    </dgm:pt>
    <dgm:pt modelId="{778BAE8F-4892-4491-86E1-1A03B8A10532}">
      <dgm:prSet custT="1"/>
      <dgm:spPr>
        <a:solidFill>
          <a:schemeClr val="bg1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tartalma csak az arra jogosult számára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legyen megismerhető</a:t>
          </a:r>
          <a:endParaRPr lang="hu-HU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0236A1-22E7-4581-838C-FFE23EC2F855}" type="parTrans" cxnId="{40038B47-B17F-4B1C-AAD7-A15A6E133762}">
      <dgm:prSet/>
      <dgm:spPr/>
      <dgm:t>
        <a:bodyPr/>
        <a:lstStyle/>
        <a:p>
          <a:endParaRPr lang="hu-HU" sz="1600"/>
        </a:p>
      </dgm:t>
    </dgm:pt>
    <dgm:pt modelId="{902390D0-5ABF-4C03-B110-50EA2724229D}" type="sibTrans" cxnId="{40038B47-B17F-4B1C-AAD7-A15A6E133762}">
      <dgm:prSet/>
      <dgm:spPr/>
      <dgm:t>
        <a:bodyPr/>
        <a:lstStyle/>
        <a:p>
          <a:endParaRPr lang="hu-HU" sz="1600"/>
        </a:p>
      </dgm:t>
    </dgm:pt>
    <dgm:pt modelId="{72246E81-71D8-482F-8EEE-BC2930681E2C}" type="pres">
      <dgm:prSet presAssocID="{6AE886CD-4752-4557-8E01-E018DD888D52}" presName="diagram" presStyleCnt="0">
        <dgm:presLayoutVars>
          <dgm:dir/>
          <dgm:resizeHandles val="exact"/>
        </dgm:presLayoutVars>
      </dgm:prSet>
      <dgm:spPr/>
    </dgm:pt>
    <dgm:pt modelId="{DD74F469-5E83-4A8E-986C-714AFC0F6A73}" type="pres">
      <dgm:prSet presAssocID="{3275817C-7519-4D75-B64F-7BA2601F469A}" presName="node" presStyleLbl="node1" presStyleIdx="0" presStyleCnt="8" custScaleX="135656" custScaleY="145521" custLinFactNeighborX="-71" custLinFactNeighborY="-1251">
        <dgm:presLayoutVars>
          <dgm:bulletEnabled val="1"/>
        </dgm:presLayoutVars>
      </dgm:prSet>
      <dgm:spPr/>
    </dgm:pt>
    <dgm:pt modelId="{73038206-90E5-4884-92B5-A33C28D8098B}" type="pres">
      <dgm:prSet presAssocID="{644BD0FA-5523-4E9F-B67C-E28745A5D855}" presName="sibTrans" presStyleCnt="0"/>
      <dgm:spPr/>
    </dgm:pt>
    <dgm:pt modelId="{6F9CE3A3-C0D1-4DC7-987C-654FF7F6E726}" type="pres">
      <dgm:prSet presAssocID="{5E79F929-6CC6-4251-B580-70092C51886C}" presName="node" presStyleLbl="node1" presStyleIdx="1" presStyleCnt="8" custScaleX="170631" custScaleY="121847" custLinFactNeighborX="-1417" custLinFactNeighborY="-12378">
        <dgm:presLayoutVars>
          <dgm:bulletEnabled val="1"/>
        </dgm:presLayoutVars>
      </dgm:prSet>
      <dgm:spPr/>
    </dgm:pt>
    <dgm:pt modelId="{9287085C-F2A0-48B9-9C4B-84C869AB83F3}" type="pres">
      <dgm:prSet presAssocID="{99D8339A-2639-4780-946C-ECC36EB8F28B}" presName="sibTrans" presStyleCnt="0"/>
      <dgm:spPr/>
    </dgm:pt>
    <dgm:pt modelId="{66DF51E9-797E-4D12-B5A7-0EE29E725F14}" type="pres">
      <dgm:prSet presAssocID="{165A340B-E3AC-48E8-9985-E49537C5BF3F}" presName="node" presStyleLbl="node1" presStyleIdx="2" presStyleCnt="8" custScaleX="136885" custScaleY="154634" custLinFactNeighborX="1525" custLinFactNeighborY="2245">
        <dgm:presLayoutVars>
          <dgm:bulletEnabled val="1"/>
        </dgm:presLayoutVars>
      </dgm:prSet>
      <dgm:spPr/>
    </dgm:pt>
    <dgm:pt modelId="{60B1A4DE-2312-481C-AFCE-4B3A866E6252}" type="pres">
      <dgm:prSet presAssocID="{8036955F-CC60-4062-818C-77876F000EB7}" presName="sibTrans" presStyleCnt="0"/>
      <dgm:spPr/>
    </dgm:pt>
    <dgm:pt modelId="{5C3281EE-6427-437F-A31E-DEF31E9F903A}" type="pres">
      <dgm:prSet presAssocID="{E0D8F8F0-AA48-44D5-8359-6D824B373819}" presName="node" presStyleLbl="node1" presStyleIdx="3" presStyleCnt="8" custScaleX="140835" custScaleY="166216" custLinFactNeighborX="-42355" custLinFactNeighborY="2066">
        <dgm:presLayoutVars>
          <dgm:bulletEnabled val="1"/>
        </dgm:presLayoutVars>
      </dgm:prSet>
      <dgm:spPr/>
    </dgm:pt>
    <dgm:pt modelId="{2BA47FED-424E-4CC2-8ED5-D3AEEF665CCF}" type="pres">
      <dgm:prSet presAssocID="{0A7823B5-BED5-4737-9518-C1B06C275AE8}" presName="sibTrans" presStyleCnt="0"/>
      <dgm:spPr/>
    </dgm:pt>
    <dgm:pt modelId="{D0F7D703-2640-4977-B564-3A892927DF1E}" type="pres">
      <dgm:prSet presAssocID="{B36CD1B3-209D-44E5-938F-5E2C92A604E2}" presName="node" presStyleLbl="node1" presStyleIdx="4" presStyleCnt="8" custScaleX="99774" custScaleY="65724" custLinFactNeighborX="392" custLinFactNeighborY="7534">
        <dgm:presLayoutVars>
          <dgm:bulletEnabled val="1"/>
        </dgm:presLayoutVars>
      </dgm:prSet>
      <dgm:spPr/>
    </dgm:pt>
    <dgm:pt modelId="{C8D5FE6A-FB17-4CDD-B256-A54B0AB27F03}" type="pres">
      <dgm:prSet presAssocID="{B260A0DE-A196-499C-991B-E77B88E6D572}" presName="sibTrans" presStyleCnt="0"/>
      <dgm:spPr/>
    </dgm:pt>
    <dgm:pt modelId="{CF284DC5-E7ED-4701-9030-8A55701DE77E}" type="pres">
      <dgm:prSet presAssocID="{DCDCE95B-D92E-41DC-A9D3-C692E029998D}" presName="node" presStyleLbl="node1" presStyleIdx="5" presStyleCnt="8" custScaleX="145682" custScaleY="166216" custLinFactNeighborX="43262" custLinFactNeighborY="2066">
        <dgm:presLayoutVars>
          <dgm:bulletEnabled val="1"/>
        </dgm:presLayoutVars>
      </dgm:prSet>
      <dgm:spPr/>
    </dgm:pt>
    <dgm:pt modelId="{EF2F8226-AB99-48D6-997D-3FAA7AEB2658}" type="pres">
      <dgm:prSet presAssocID="{B34688BD-22E0-4292-A3D1-762D56762753}" presName="sibTrans" presStyleCnt="0"/>
      <dgm:spPr/>
    </dgm:pt>
    <dgm:pt modelId="{E9C7B3B9-EFE1-4762-ABC8-3AC876E086E2}" type="pres">
      <dgm:prSet presAssocID="{04C6C019-4BC3-4260-ABA5-C380C98CAE22}" presName="node" presStyleLbl="node1" presStyleIdx="6" presStyleCnt="8" custScaleX="218917" custScaleY="62945" custLinFactNeighborX="-982" custLinFactNeighborY="25243">
        <dgm:presLayoutVars>
          <dgm:bulletEnabled val="1"/>
        </dgm:presLayoutVars>
      </dgm:prSet>
      <dgm:spPr/>
    </dgm:pt>
    <dgm:pt modelId="{7E547DB0-CC0C-45FF-9965-903D3B7AEA95}" type="pres">
      <dgm:prSet presAssocID="{9E034B70-B4B3-449C-A934-85A7C65FAC96}" presName="sibTrans" presStyleCnt="0"/>
      <dgm:spPr/>
    </dgm:pt>
    <dgm:pt modelId="{019D4186-4077-4981-98E3-220AD69B4C00}" type="pres">
      <dgm:prSet presAssocID="{778BAE8F-4892-4491-86E1-1A03B8A10532}" presName="node" presStyleLbl="node1" presStyleIdx="7" presStyleCnt="8" custScaleX="232468" custScaleY="64794" custLinFactNeighborX="982" custLinFactNeighborY="24319">
        <dgm:presLayoutVars>
          <dgm:bulletEnabled val="1"/>
        </dgm:presLayoutVars>
      </dgm:prSet>
      <dgm:spPr/>
    </dgm:pt>
  </dgm:ptLst>
  <dgm:cxnLst>
    <dgm:cxn modelId="{97DDFD1B-1C24-4659-97F2-810154FC392E}" srcId="{6AE886CD-4752-4557-8E01-E018DD888D52}" destId="{B36CD1B3-209D-44E5-938F-5E2C92A604E2}" srcOrd="4" destOrd="0" parTransId="{A1F424B9-40C0-4635-90C5-0F6BCB07FE66}" sibTransId="{B260A0DE-A196-499C-991B-E77B88E6D572}"/>
    <dgm:cxn modelId="{373D261F-A108-4ACB-85F7-BF0A1DF387FE}" srcId="{6AE886CD-4752-4557-8E01-E018DD888D52}" destId="{3275817C-7519-4D75-B64F-7BA2601F469A}" srcOrd="0" destOrd="0" parTransId="{6166BBC1-8BF1-4CA9-A086-9D79813CA96C}" sibTransId="{644BD0FA-5523-4E9F-B67C-E28745A5D855}"/>
    <dgm:cxn modelId="{2912BC3C-3373-4128-9EBC-F5E702423CB3}" srcId="{6AE886CD-4752-4557-8E01-E018DD888D52}" destId="{5E79F929-6CC6-4251-B580-70092C51886C}" srcOrd="1" destOrd="0" parTransId="{873AC32E-ED89-44D4-A247-AB1922DCAD2B}" sibTransId="{99D8339A-2639-4780-946C-ECC36EB8F28B}"/>
    <dgm:cxn modelId="{09851A62-2CA2-43F8-8E38-4C8D4901487C}" srcId="{6AE886CD-4752-4557-8E01-E018DD888D52}" destId="{DCDCE95B-D92E-41DC-A9D3-C692E029998D}" srcOrd="5" destOrd="0" parTransId="{B89B4E09-4479-40A2-B1AD-3531741F430C}" sibTransId="{B34688BD-22E0-4292-A3D1-762D56762753}"/>
    <dgm:cxn modelId="{DBF6AE62-7414-48C6-9748-CA268E76C476}" type="presOf" srcId="{5E79F929-6CC6-4251-B580-70092C51886C}" destId="{6F9CE3A3-C0D1-4DC7-987C-654FF7F6E726}" srcOrd="0" destOrd="0" presId="urn:microsoft.com/office/officeart/2005/8/layout/default"/>
    <dgm:cxn modelId="{187AE043-71E9-459C-B5C3-E0CA48D6A217}" type="presOf" srcId="{3275817C-7519-4D75-B64F-7BA2601F469A}" destId="{DD74F469-5E83-4A8E-986C-714AFC0F6A73}" srcOrd="0" destOrd="0" presId="urn:microsoft.com/office/officeart/2005/8/layout/default"/>
    <dgm:cxn modelId="{40038B47-B17F-4B1C-AAD7-A15A6E133762}" srcId="{6AE886CD-4752-4557-8E01-E018DD888D52}" destId="{778BAE8F-4892-4491-86E1-1A03B8A10532}" srcOrd="7" destOrd="0" parTransId="{D70236A1-22E7-4581-838C-FFE23EC2F855}" sibTransId="{902390D0-5ABF-4C03-B110-50EA2724229D}"/>
    <dgm:cxn modelId="{6EE96372-F368-4803-AA90-5444C169ACCA}" type="presOf" srcId="{04C6C019-4BC3-4260-ABA5-C380C98CAE22}" destId="{E9C7B3B9-EFE1-4762-ABC8-3AC876E086E2}" srcOrd="0" destOrd="0" presId="urn:microsoft.com/office/officeart/2005/8/layout/default"/>
    <dgm:cxn modelId="{F4B62258-E0A9-4669-88CD-34F5D64AB948}" type="presOf" srcId="{165A340B-E3AC-48E8-9985-E49537C5BF3F}" destId="{66DF51E9-797E-4D12-B5A7-0EE29E725F14}" srcOrd="0" destOrd="0" presId="urn:microsoft.com/office/officeart/2005/8/layout/default"/>
    <dgm:cxn modelId="{25604B59-BF58-4A46-8D8E-E41FD6C81E51}" type="presOf" srcId="{E0D8F8F0-AA48-44D5-8359-6D824B373819}" destId="{5C3281EE-6427-437F-A31E-DEF31E9F903A}" srcOrd="0" destOrd="0" presId="urn:microsoft.com/office/officeart/2005/8/layout/default"/>
    <dgm:cxn modelId="{4AF89A8A-13C6-40C8-B096-597FB7675321}" type="presOf" srcId="{6AE886CD-4752-4557-8E01-E018DD888D52}" destId="{72246E81-71D8-482F-8EEE-BC2930681E2C}" srcOrd="0" destOrd="0" presId="urn:microsoft.com/office/officeart/2005/8/layout/default"/>
    <dgm:cxn modelId="{78E5EBA2-3F35-4D3A-B58B-9903F9FB03A2}" type="presOf" srcId="{778BAE8F-4892-4491-86E1-1A03B8A10532}" destId="{019D4186-4077-4981-98E3-220AD69B4C00}" srcOrd="0" destOrd="0" presId="urn:microsoft.com/office/officeart/2005/8/layout/default"/>
    <dgm:cxn modelId="{FD6001B2-0DA0-4609-9DFA-8AF1368A9E4D}" srcId="{6AE886CD-4752-4557-8E01-E018DD888D52}" destId="{04C6C019-4BC3-4260-ABA5-C380C98CAE22}" srcOrd="6" destOrd="0" parTransId="{B6156C9E-F650-4E05-B43C-F3206E1DBF3B}" sibTransId="{9E034B70-B4B3-449C-A934-85A7C65FAC96}"/>
    <dgm:cxn modelId="{631545BD-6D19-41CE-BA47-0D12DA1B6423}" type="presOf" srcId="{B36CD1B3-209D-44E5-938F-5E2C92A604E2}" destId="{D0F7D703-2640-4977-B564-3A892927DF1E}" srcOrd="0" destOrd="0" presId="urn:microsoft.com/office/officeart/2005/8/layout/default"/>
    <dgm:cxn modelId="{9D6930C4-CEA3-46A3-B42A-DF3A81423E7D}" srcId="{6AE886CD-4752-4557-8E01-E018DD888D52}" destId="{E0D8F8F0-AA48-44D5-8359-6D824B373819}" srcOrd="3" destOrd="0" parTransId="{44BD9295-1BD7-494B-9BE9-587B6285C555}" sibTransId="{0A7823B5-BED5-4737-9518-C1B06C275AE8}"/>
    <dgm:cxn modelId="{14D1CDD9-A842-4590-938E-E0BEC8741CEA}" type="presOf" srcId="{DCDCE95B-D92E-41DC-A9D3-C692E029998D}" destId="{CF284DC5-E7ED-4701-9030-8A55701DE77E}" srcOrd="0" destOrd="0" presId="urn:microsoft.com/office/officeart/2005/8/layout/default"/>
    <dgm:cxn modelId="{C2E409F7-0E78-4B82-8952-3F128B096B78}" srcId="{6AE886CD-4752-4557-8E01-E018DD888D52}" destId="{165A340B-E3AC-48E8-9985-E49537C5BF3F}" srcOrd="2" destOrd="0" parTransId="{C6D2F4A5-6FEE-4AB6-9F77-2C6259625616}" sibTransId="{8036955F-CC60-4062-818C-77876F000EB7}"/>
    <dgm:cxn modelId="{1F806549-D934-4ABB-B84D-B01D900C6C2A}" type="presParOf" srcId="{72246E81-71D8-482F-8EEE-BC2930681E2C}" destId="{DD74F469-5E83-4A8E-986C-714AFC0F6A73}" srcOrd="0" destOrd="0" presId="urn:microsoft.com/office/officeart/2005/8/layout/default"/>
    <dgm:cxn modelId="{0107BDA9-882D-4E1A-87FD-259FD3125709}" type="presParOf" srcId="{72246E81-71D8-482F-8EEE-BC2930681E2C}" destId="{73038206-90E5-4884-92B5-A33C28D8098B}" srcOrd="1" destOrd="0" presId="urn:microsoft.com/office/officeart/2005/8/layout/default"/>
    <dgm:cxn modelId="{89B7E6BB-1869-40F7-8719-41722365F355}" type="presParOf" srcId="{72246E81-71D8-482F-8EEE-BC2930681E2C}" destId="{6F9CE3A3-C0D1-4DC7-987C-654FF7F6E726}" srcOrd="2" destOrd="0" presId="urn:microsoft.com/office/officeart/2005/8/layout/default"/>
    <dgm:cxn modelId="{1ECD4329-E5B8-4A7E-840C-DA2075472258}" type="presParOf" srcId="{72246E81-71D8-482F-8EEE-BC2930681E2C}" destId="{9287085C-F2A0-48B9-9C4B-84C869AB83F3}" srcOrd="3" destOrd="0" presId="urn:microsoft.com/office/officeart/2005/8/layout/default"/>
    <dgm:cxn modelId="{5C281FFE-9948-4A52-9331-FB01203D3F20}" type="presParOf" srcId="{72246E81-71D8-482F-8EEE-BC2930681E2C}" destId="{66DF51E9-797E-4D12-B5A7-0EE29E725F14}" srcOrd="4" destOrd="0" presId="urn:microsoft.com/office/officeart/2005/8/layout/default"/>
    <dgm:cxn modelId="{0AC1B434-FFE4-4DF5-9548-06ABD73B47E0}" type="presParOf" srcId="{72246E81-71D8-482F-8EEE-BC2930681E2C}" destId="{60B1A4DE-2312-481C-AFCE-4B3A866E6252}" srcOrd="5" destOrd="0" presId="urn:microsoft.com/office/officeart/2005/8/layout/default"/>
    <dgm:cxn modelId="{5E2D1E3E-7125-4113-93A4-789C4D2FD781}" type="presParOf" srcId="{72246E81-71D8-482F-8EEE-BC2930681E2C}" destId="{5C3281EE-6427-437F-A31E-DEF31E9F903A}" srcOrd="6" destOrd="0" presId="urn:microsoft.com/office/officeart/2005/8/layout/default"/>
    <dgm:cxn modelId="{A0090181-3ECE-48DB-9192-451CCF5D9688}" type="presParOf" srcId="{72246E81-71D8-482F-8EEE-BC2930681E2C}" destId="{2BA47FED-424E-4CC2-8ED5-D3AEEF665CCF}" srcOrd="7" destOrd="0" presId="urn:microsoft.com/office/officeart/2005/8/layout/default"/>
    <dgm:cxn modelId="{2A978C56-0A94-440E-88AD-67AD79AD8E4A}" type="presParOf" srcId="{72246E81-71D8-482F-8EEE-BC2930681E2C}" destId="{D0F7D703-2640-4977-B564-3A892927DF1E}" srcOrd="8" destOrd="0" presId="urn:microsoft.com/office/officeart/2005/8/layout/default"/>
    <dgm:cxn modelId="{D65917F4-A1AD-40F3-98DB-1D768E498AD5}" type="presParOf" srcId="{72246E81-71D8-482F-8EEE-BC2930681E2C}" destId="{C8D5FE6A-FB17-4CDD-B256-A54B0AB27F03}" srcOrd="9" destOrd="0" presId="urn:microsoft.com/office/officeart/2005/8/layout/default"/>
    <dgm:cxn modelId="{03345C2D-EF5D-4FA0-AAB4-FCC1DABA0B80}" type="presParOf" srcId="{72246E81-71D8-482F-8EEE-BC2930681E2C}" destId="{CF284DC5-E7ED-4701-9030-8A55701DE77E}" srcOrd="10" destOrd="0" presId="urn:microsoft.com/office/officeart/2005/8/layout/default"/>
    <dgm:cxn modelId="{2D14621D-F9A2-4F2A-9213-B9D4E847045D}" type="presParOf" srcId="{72246E81-71D8-482F-8EEE-BC2930681E2C}" destId="{EF2F8226-AB99-48D6-997D-3FAA7AEB2658}" srcOrd="11" destOrd="0" presId="urn:microsoft.com/office/officeart/2005/8/layout/default"/>
    <dgm:cxn modelId="{1F1696F5-833A-4B8F-98E8-E81375A23F77}" type="presParOf" srcId="{72246E81-71D8-482F-8EEE-BC2930681E2C}" destId="{E9C7B3B9-EFE1-4762-ABC8-3AC876E086E2}" srcOrd="12" destOrd="0" presId="urn:microsoft.com/office/officeart/2005/8/layout/default"/>
    <dgm:cxn modelId="{991EDF5D-E9A0-4987-8440-2CC1AB179214}" type="presParOf" srcId="{72246E81-71D8-482F-8EEE-BC2930681E2C}" destId="{7E547DB0-CC0C-45FF-9965-903D3B7AEA95}" srcOrd="13" destOrd="0" presId="urn:microsoft.com/office/officeart/2005/8/layout/default"/>
    <dgm:cxn modelId="{39F6DDB5-7F66-4373-83D7-503B6BF9C0D0}" type="presParOf" srcId="{72246E81-71D8-482F-8EEE-BC2930681E2C}" destId="{019D4186-4077-4981-98E3-220AD69B4C0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FBAA4C-2702-4ACB-8697-40D705A9EE26}" type="doc">
      <dgm:prSet loTypeId="urn:microsoft.com/office/officeart/2005/8/layout/hList1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hu-HU"/>
        </a:p>
      </dgm:t>
    </dgm:pt>
    <dgm:pt modelId="{9307E468-AFB7-48B3-AABD-95ED0DB4B295}">
      <dgm:prSet phldrT="[Szöveg]" custT="1"/>
      <dgm:spPr/>
      <dgm:t>
        <a:bodyPr/>
        <a:lstStyle/>
        <a:p>
          <a:r>
            <a:rPr lang="hu-HU" sz="2400" b="1" cap="all" baseline="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TOVÁBBÍTÁS </a:t>
          </a:r>
        </a:p>
      </dgm:t>
    </dgm:pt>
    <dgm:pt modelId="{FAEDE191-1E97-4E15-9D42-8E80C00501AB}" type="parTrans" cxnId="{DAC1923D-476D-4692-B9B0-87DEC0C8320E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251D1697-9906-4E61-B3AE-C70EDB3E846F}" type="sibTrans" cxnId="{DAC1923D-476D-4692-B9B0-87DEC0C8320E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7B657BFD-3A69-4A1C-946E-F38F5755CC48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23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téves címzés, kézbesítés esetén </a:t>
          </a:r>
        </a:p>
      </dgm:t>
    </dgm:pt>
    <dgm:pt modelId="{6D4F8931-B59F-4119-8844-45895650ED8F}" type="parTrans" cxnId="{352E14DF-BD13-4560-B9F4-956C66DCBEAC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0885B56A-429E-476F-ABAC-81ABC076402E}" type="sibTrans" cxnId="{352E14DF-BD13-4560-B9F4-956C66DCBEAC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EC9D4B29-D449-4759-A3E0-C774CAAA9678}">
      <dgm:prSet phldrT="[Szöveg]" custT="1"/>
      <dgm:spPr/>
      <dgm:t>
        <a:bodyPr/>
        <a:lstStyle/>
        <a:p>
          <a:r>
            <a:rPr lang="hu-HU" sz="2400" b="1" cap="all" baseline="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SORON KÍVÜLI TOVÁBBÍTÁS</a:t>
          </a:r>
        </a:p>
      </dgm:t>
    </dgm:pt>
    <dgm:pt modelId="{EE0BDF8C-D6B6-4F64-8A2B-7AA9344A6F69}" type="parTrans" cxnId="{42061736-F7D0-4145-963C-E7F95E67A65D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FC849BFC-FE58-4882-9212-357AFD30B4D4}" type="sibTrans" cxnId="{42061736-F7D0-4145-963C-E7F95E67A65D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04A9DEE5-AEC6-4D6C-BD32-55AFD022F183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23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„Azonnal”, „Sürgős” jelzésű küldemények</a:t>
          </a:r>
        </a:p>
      </dgm:t>
    </dgm:pt>
    <dgm:pt modelId="{F908D753-3B18-4112-8592-08C0CD3585CC}" type="parTrans" cxnId="{E960D7B6-A3FA-4748-8E9B-8731971CA8A9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EECE911D-F3D6-404D-AA94-D2E2744FE15D}" type="sibTrans" cxnId="{E960D7B6-A3FA-4748-8E9B-8731971CA8A9}">
      <dgm:prSet/>
      <dgm:spPr/>
      <dgm:t>
        <a:bodyPr/>
        <a:lstStyle/>
        <a:p>
          <a:endParaRPr lang="hu-HU" sz="2400">
            <a:latin typeface="Times New Roman" pitchFamily="18" charset="0"/>
            <a:cs typeface="Times New Roman" pitchFamily="18" charset="0"/>
          </a:endParaRPr>
        </a:p>
      </dgm:t>
    </dgm:pt>
    <dgm:pt modelId="{69E48099-90D9-4F48-A532-90882EADC583}" type="pres">
      <dgm:prSet presAssocID="{CBFBAA4C-2702-4ACB-8697-40D705A9EE26}" presName="Name0" presStyleCnt="0">
        <dgm:presLayoutVars>
          <dgm:dir/>
          <dgm:animLvl val="lvl"/>
          <dgm:resizeHandles val="exact"/>
        </dgm:presLayoutVars>
      </dgm:prSet>
      <dgm:spPr/>
    </dgm:pt>
    <dgm:pt modelId="{88DFEAE6-DDA3-40D9-A597-6FD845E528C0}" type="pres">
      <dgm:prSet presAssocID="{9307E468-AFB7-48B3-AABD-95ED0DB4B295}" presName="composite" presStyleCnt="0"/>
      <dgm:spPr/>
    </dgm:pt>
    <dgm:pt modelId="{5BC6B37D-04F5-450E-9016-901B68D9AFF2}" type="pres">
      <dgm:prSet presAssocID="{9307E468-AFB7-48B3-AABD-95ED0DB4B295}" presName="parTx" presStyleLbl="alignNode1" presStyleIdx="0" presStyleCnt="2" custScaleX="113006">
        <dgm:presLayoutVars>
          <dgm:chMax val="0"/>
          <dgm:chPref val="0"/>
          <dgm:bulletEnabled val="1"/>
        </dgm:presLayoutVars>
      </dgm:prSet>
      <dgm:spPr/>
    </dgm:pt>
    <dgm:pt modelId="{844857AC-B04F-4661-8B71-AAC7035B3FF5}" type="pres">
      <dgm:prSet presAssocID="{9307E468-AFB7-48B3-AABD-95ED0DB4B295}" presName="desTx" presStyleLbl="alignAccFollowNode1" presStyleIdx="0" presStyleCnt="2" custScaleX="113065">
        <dgm:presLayoutVars>
          <dgm:bulletEnabled val="1"/>
        </dgm:presLayoutVars>
      </dgm:prSet>
      <dgm:spPr/>
    </dgm:pt>
    <dgm:pt modelId="{D9178834-25E3-44D8-A3B9-AD4BEC65C850}" type="pres">
      <dgm:prSet presAssocID="{251D1697-9906-4E61-B3AE-C70EDB3E846F}" presName="space" presStyleCnt="0"/>
      <dgm:spPr/>
    </dgm:pt>
    <dgm:pt modelId="{BE710EBE-E161-41FC-B712-1FC62713DA78}" type="pres">
      <dgm:prSet presAssocID="{EC9D4B29-D449-4759-A3E0-C774CAAA9678}" presName="composite" presStyleCnt="0"/>
      <dgm:spPr/>
    </dgm:pt>
    <dgm:pt modelId="{2E1574D2-3BF2-45FB-88C4-1C41D21E8957}" type="pres">
      <dgm:prSet presAssocID="{EC9D4B29-D449-4759-A3E0-C774CAAA9678}" presName="parTx" presStyleLbl="alignNode1" presStyleIdx="1" presStyleCnt="2" custScaleX="128176">
        <dgm:presLayoutVars>
          <dgm:chMax val="0"/>
          <dgm:chPref val="0"/>
          <dgm:bulletEnabled val="1"/>
        </dgm:presLayoutVars>
      </dgm:prSet>
      <dgm:spPr/>
    </dgm:pt>
    <dgm:pt modelId="{40CC022D-0CCA-43F3-8D16-4E348E1C4899}" type="pres">
      <dgm:prSet presAssocID="{EC9D4B29-D449-4759-A3E0-C774CAAA9678}" presName="desTx" presStyleLbl="alignAccFollowNode1" presStyleIdx="1" presStyleCnt="2" custScaleX="126922">
        <dgm:presLayoutVars>
          <dgm:bulletEnabled val="1"/>
        </dgm:presLayoutVars>
      </dgm:prSet>
      <dgm:spPr/>
    </dgm:pt>
  </dgm:ptLst>
  <dgm:cxnLst>
    <dgm:cxn modelId="{42061736-F7D0-4145-963C-E7F95E67A65D}" srcId="{CBFBAA4C-2702-4ACB-8697-40D705A9EE26}" destId="{EC9D4B29-D449-4759-A3E0-C774CAAA9678}" srcOrd="1" destOrd="0" parTransId="{EE0BDF8C-D6B6-4F64-8A2B-7AA9344A6F69}" sibTransId="{FC849BFC-FE58-4882-9212-357AFD30B4D4}"/>
    <dgm:cxn modelId="{DAC1923D-476D-4692-B9B0-87DEC0C8320E}" srcId="{CBFBAA4C-2702-4ACB-8697-40D705A9EE26}" destId="{9307E468-AFB7-48B3-AABD-95ED0DB4B295}" srcOrd="0" destOrd="0" parTransId="{FAEDE191-1E97-4E15-9D42-8E80C00501AB}" sibTransId="{251D1697-9906-4E61-B3AE-C70EDB3E846F}"/>
    <dgm:cxn modelId="{CFCCA06C-C7E8-4849-B583-8C33F697F1A2}" type="presOf" srcId="{04A9DEE5-AEC6-4D6C-BD32-55AFD022F183}" destId="{40CC022D-0CCA-43F3-8D16-4E348E1C4899}" srcOrd="0" destOrd="0" presId="urn:microsoft.com/office/officeart/2005/8/layout/hList1"/>
    <dgm:cxn modelId="{8FCDF194-A35B-4A44-972F-89E21BC707FB}" type="presOf" srcId="{CBFBAA4C-2702-4ACB-8697-40D705A9EE26}" destId="{69E48099-90D9-4F48-A532-90882EADC583}" srcOrd="0" destOrd="0" presId="urn:microsoft.com/office/officeart/2005/8/layout/hList1"/>
    <dgm:cxn modelId="{0AA40CAD-7C89-4ECB-972B-9F99C4EE2A6C}" type="presOf" srcId="{9307E468-AFB7-48B3-AABD-95ED0DB4B295}" destId="{5BC6B37D-04F5-450E-9016-901B68D9AFF2}" srcOrd="0" destOrd="0" presId="urn:microsoft.com/office/officeart/2005/8/layout/hList1"/>
    <dgm:cxn modelId="{E960D7B6-A3FA-4748-8E9B-8731971CA8A9}" srcId="{EC9D4B29-D449-4759-A3E0-C774CAAA9678}" destId="{04A9DEE5-AEC6-4D6C-BD32-55AFD022F183}" srcOrd="0" destOrd="0" parTransId="{F908D753-3B18-4112-8592-08C0CD3585CC}" sibTransId="{EECE911D-F3D6-404D-AA94-D2E2744FE15D}"/>
    <dgm:cxn modelId="{1C5580BE-486D-4113-869C-46709E81ABBA}" type="presOf" srcId="{EC9D4B29-D449-4759-A3E0-C774CAAA9678}" destId="{2E1574D2-3BF2-45FB-88C4-1C41D21E8957}" srcOrd="0" destOrd="0" presId="urn:microsoft.com/office/officeart/2005/8/layout/hList1"/>
    <dgm:cxn modelId="{352E14DF-BD13-4560-B9F4-956C66DCBEAC}" srcId="{9307E468-AFB7-48B3-AABD-95ED0DB4B295}" destId="{7B657BFD-3A69-4A1C-946E-F38F5755CC48}" srcOrd="0" destOrd="0" parTransId="{6D4F8931-B59F-4119-8844-45895650ED8F}" sibTransId="{0885B56A-429E-476F-ABAC-81ABC076402E}"/>
    <dgm:cxn modelId="{F91286E2-D25A-4996-88C9-8B076A49DC70}" type="presOf" srcId="{7B657BFD-3A69-4A1C-946E-F38F5755CC48}" destId="{844857AC-B04F-4661-8B71-AAC7035B3FF5}" srcOrd="0" destOrd="0" presId="urn:microsoft.com/office/officeart/2005/8/layout/hList1"/>
    <dgm:cxn modelId="{40410BDA-64C6-42A5-BB21-C730CB8C579B}" type="presParOf" srcId="{69E48099-90D9-4F48-A532-90882EADC583}" destId="{88DFEAE6-DDA3-40D9-A597-6FD845E528C0}" srcOrd="0" destOrd="0" presId="urn:microsoft.com/office/officeart/2005/8/layout/hList1"/>
    <dgm:cxn modelId="{34569117-0A22-404B-A38B-66906EEB6308}" type="presParOf" srcId="{88DFEAE6-DDA3-40D9-A597-6FD845E528C0}" destId="{5BC6B37D-04F5-450E-9016-901B68D9AFF2}" srcOrd="0" destOrd="0" presId="urn:microsoft.com/office/officeart/2005/8/layout/hList1"/>
    <dgm:cxn modelId="{297C1F7F-A01D-4BCB-9DAE-F096C8B72214}" type="presParOf" srcId="{88DFEAE6-DDA3-40D9-A597-6FD845E528C0}" destId="{844857AC-B04F-4661-8B71-AAC7035B3FF5}" srcOrd="1" destOrd="0" presId="urn:microsoft.com/office/officeart/2005/8/layout/hList1"/>
    <dgm:cxn modelId="{E11DEDF1-38FC-495D-8B46-BF7AE19FAD29}" type="presParOf" srcId="{69E48099-90D9-4F48-A532-90882EADC583}" destId="{D9178834-25E3-44D8-A3B9-AD4BEC65C850}" srcOrd="1" destOrd="0" presId="urn:microsoft.com/office/officeart/2005/8/layout/hList1"/>
    <dgm:cxn modelId="{A5B2EEA3-C542-4E03-AA2E-37E5A3677A8E}" type="presParOf" srcId="{69E48099-90D9-4F48-A532-90882EADC583}" destId="{BE710EBE-E161-41FC-B712-1FC62713DA78}" srcOrd="2" destOrd="0" presId="urn:microsoft.com/office/officeart/2005/8/layout/hList1"/>
    <dgm:cxn modelId="{20CC4697-657A-4B81-9B76-E38609C49212}" type="presParOf" srcId="{BE710EBE-E161-41FC-B712-1FC62713DA78}" destId="{2E1574D2-3BF2-45FB-88C4-1C41D21E8957}" srcOrd="0" destOrd="0" presId="urn:microsoft.com/office/officeart/2005/8/layout/hList1"/>
    <dgm:cxn modelId="{4198F17C-63A2-4325-BDFD-A03F0BA2DB62}" type="presParOf" srcId="{BE710EBE-E161-41FC-B712-1FC62713DA78}" destId="{40CC022D-0CCA-43F3-8D16-4E348E1C489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B092C5-5005-4062-953B-BCCDEB9BC055}" type="doc">
      <dgm:prSet loTypeId="urn:microsoft.com/office/officeart/2005/8/layout/hierarchy2" loCatId="hierarchy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hu-HU"/>
        </a:p>
      </dgm:t>
    </dgm:pt>
    <dgm:pt modelId="{4DB2DD0A-7201-4EB4-A136-E07B974DB83B}">
      <dgm:prSet phldrT="[Szöveg]" custT="1"/>
      <dgm:spPr/>
      <dgm:t>
        <a:bodyPr/>
        <a:lstStyle/>
        <a:p>
          <a:r>
            <a: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Érkeztetéskor nyilvántartásban kell rögzíteni:</a:t>
          </a:r>
        </a:p>
      </dgm:t>
    </dgm:pt>
    <dgm:pt modelId="{06DE946F-8761-47F8-98A3-D17639AD5E69}" type="parTrans" cxnId="{6DC19B7A-C2CB-4A7D-8583-E1B79B3E5C35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48A4DB-4415-4961-A15D-526F6B3137D7}" type="sibTrans" cxnId="{6DC19B7A-C2CB-4A7D-8583-E1B79B3E5C35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1F83F5-657E-47FA-A903-FACE7090518C}">
      <dgm:prSet phldrT="[Szöveg]" custT="1"/>
      <dgm:spPr>
        <a:solidFill>
          <a:srgbClr val="C00000">
            <a:alpha val="70000"/>
          </a:srgbClr>
        </a:solidFill>
      </dgm:spPr>
      <dgm:t>
        <a:bodyPr/>
        <a:lstStyle/>
        <a:p>
          <a:r>
            <a: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 küldemény küldőjét</a:t>
          </a:r>
        </a:p>
      </dgm:t>
    </dgm:pt>
    <dgm:pt modelId="{F4BE1378-94DF-458C-91B5-27C4B06EF5FE}" type="parTrans" cxnId="{4C7F62A3-A94F-43FC-B58C-3F94B341FBEF}">
      <dgm:prSet custT="1"/>
      <dgm:spPr>
        <a:ln>
          <a:solidFill>
            <a:srgbClr val="C00000"/>
          </a:solidFill>
        </a:ln>
      </dgm:spPr>
      <dgm:t>
        <a:bodyPr/>
        <a:lstStyle/>
        <a:p>
          <a:endParaRPr lang="hu-HU" sz="16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1E0F6ED8-E6FB-4D44-B501-02F13C07ED05}" type="sibTrans" cxnId="{4C7F62A3-A94F-43FC-B58C-3F94B341FBEF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4DA04F-3C9C-4E95-ADBA-7649FD06AACF}">
      <dgm:prSet phldrT="[Szöveg]" custT="1"/>
      <dgm:spPr>
        <a:solidFill>
          <a:srgbClr val="C00000">
            <a:alpha val="70000"/>
          </a:srgbClr>
        </a:solidFill>
      </dgm:spPr>
      <dgm:t>
        <a:bodyPr/>
        <a:lstStyle/>
        <a:p>
          <a:r>
            <a: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érkeztetés dátumát </a:t>
          </a:r>
        </a:p>
      </dgm:t>
    </dgm:pt>
    <dgm:pt modelId="{D7E2C39B-FF52-4F6C-BBFD-4AB08212FCF1}" type="sibTrans" cxnId="{9B7B86D3-E272-4800-B5B9-B6615605C0B7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0ACCDC-2224-4690-88D5-1A4F33BA1650}" type="parTrans" cxnId="{9B7B86D3-E272-4800-B5B9-B6615605C0B7}">
      <dgm:prSet custT="1"/>
      <dgm:spPr>
        <a:ln>
          <a:solidFill>
            <a:srgbClr val="C00000"/>
          </a:solidFill>
        </a:ln>
      </dgm:spPr>
      <dgm:t>
        <a:bodyPr/>
        <a:lstStyle/>
        <a:p>
          <a:endParaRPr lang="hu-HU" sz="16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E843C22A-F0DB-4932-AA6E-549980269618}">
      <dgm:prSet custT="1"/>
      <dgm:spPr>
        <a:solidFill>
          <a:srgbClr val="C00000">
            <a:alpha val="70000"/>
          </a:srgbClr>
        </a:solidFill>
      </dgm:spPr>
      <dgm:t>
        <a:bodyPr/>
        <a:lstStyle/>
        <a:p>
          <a:r>
            <a: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 küldemény sorszámát</a:t>
          </a:r>
        </a:p>
      </dgm:t>
    </dgm:pt>
    <dgm:pt modelId="{CB61C97C-BED9-4AA5-BBD5-EEF16AED685C}" type="parTrans" cxnId="{472655B2-C2A8-4A7B-BA9D-4601DF58C110}">
      <dgm:prSet custT="1"/>
      <dgm:spPr>
        <a:ln>
          <a:solidFill>
            <a:srgbClr val="C00000"/>
          </a:solidFill>
        </a:ln>
      </dgm:spPr>
      <dgm:t>
        <a:bodyPr/>
        <a:lstStyle/>
        <a:p>
          <a:endParaRPr lang="hu-HU" sz="16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3ACA9400-279D-4A01-84C8-DCB078912AFC}" type="sibTrans" cxnId="{472655B2-C2A8-4A7B-BA9D-4601DF58C110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8C7A81-B72B-44C9-B407-248654972D7A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könyvelt postai küldeménynél a küldemény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postai azonosítóját</a:t>
          </a:r>
        </a:p>
      </dgm:t>
    </dgm:pt>
    <dgm:pt modelId="{A84F7B2F-F6D9-46F9-8227-83397582657C}" type="parTrans" cxnId="{99FDE276-CF18-43F2-8C4D-D3D53FAEFAE3}">
      <dgm:prSet custT="1"/>
      <dgm:spPr/>
      <dgm:t>
        <a:bodyPr/>
        <a:lstStyle/>
        <a:p>
          <a:endParaRPr lang="hu-HU" sz="16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48F8BEE9-1266-43DF-A8B0-2298DF6862AB}" type="sibTrans" cxnId="{99FDE276-CF18-43F2-8C4D-D3D53FAEFAE3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793885-E6E7-4439-9268-834448F829B4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elektronikus kézbesítési szolgáltatás vagy a központi érkeztetési ügynök által a küldeményhez rendelt érkeztető számot</a:t>
          </a:r>
        </a:p>
      </dgm:t>
    </dgm:pt>
    <dgm:pt modelId="{61E4D868-62E7-4638-BA99-0C0940328BF0}" type="sibTrans" cxnId="{1EC70537-0E6E-4A43-A1DA-48F03F78295C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A7E848-5ECB-4098-BB0F-6F1A51736C27}" type="parTrans" cxnId="{1EC70537-0E6E-4A43-A1DA-48F03F78295C}">
      <dgm:prSet custT="1"/>
      <dgm:spPr/>
      <dgm:t>
        <a:bodyPr/>
        <a:lstStyle/>
        <a:p>
          <a:endParaRPr lang="hu-HU" sz="16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122E89EC-9591-4CDD-983A-45A40DFA966A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 közfeladatot ellátó szerv által képzett, folyamatos sorszámot és az évszámot tartalmazó érkeztetési azonosítót vagy nyilvántartott zárt számmezőből kiosztott érkeztetési azonosítót</a:t>
          </a:r>
        </a:p>
      </dgm:t>
    </dgm:pt>
    <dgm:pt modelId="{D32259F2-6F17-43C1-9A77-42593AECF960}" type="parTrans" cxnId="{C1599F6D-8F33-4AA2-9A48-378230552D42}">
      <dgm:prSet custT="1"/>
      <dgm:spPr/>
      <dgm:t>
        <a:bodyPr/>
        <a:lstStyle/>
        <a:p>
          <a:endParaRPr lang="hu-HU" sz="1600" b="1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BD8EBEA4-A9C7-44EB-B277-3BDD0483F6BE}" type="sibTrans" cxnId="{C1599F6D-8F33-4AA2-9A48-378230552D42}">
      <dgm:prSet/>
      <dgm:spPr/>
      <dgm:t>
        <a:bodyPr/>
        <a:lstStyle/>
        <a:p>
          <a:endParaRPr lang="hu-H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74313B-8E62-4535-8DCA-CE67E908E75F}" type="pres">
      <dgm:prSet presAssocID="{D4B092C5-5005-4062-953B-BCCDEB9BC0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617F449-487D-407E-A39B-CFEFCE134D9F}" type="pres">
      <dgm:prSet presAssocID="{4DB2DD0A-7201-4EB4-A136-E07B974DB83B}" presName="root1" presStyleCnt="0"/>
      <dgm:spPr/>
    </dgm:pt>
    <dgm:pt modelId="{0703A057-EBCA-4D5D-8985-EC45E1C55EDB}" type="pres">
      <dgm:prSet presAssocID="{4DB2DD0A-7201-4EB4-A136-E07B974DB83B}" presName="LevelOneTextNode" presStyleLbl="node0" presStyleIdx="0" presStyleCnt="1" custScaleX="196958" custScaleY="424706" custLinFactNeighborX="15556" custLinFactNeighborY="-93573">
        <dgm:presLayoutVars>
          <dgm:chPref val="3"/>
        </dgm:presLayoutVars>
      </dgm:prSet>
      <dgm:spPr/>
    </dgm:pt>
    <dgm:pt modelId="{7AE87BE7-1374-469E-861C-4A023C66E731}" type="pres">
      <dgm:prSet presAssocID="{4DB2DD0A-7201-4EB4-A136-E07B974DB83B}" presName="level2hierChild" presStyleCnt="0"/>
      <dgm:spPr/>
    </dgm:pt>
    <dgm:pt modelId="{DB73B998-0F41-4089-896B-23F93F7F0D4C}" type="pres">
      <dgm:prSet presAssocID="{CB61C97C-BED9-4AA5-BBD5-EEF16AED685C}" presName="conn2-1" presStyleLbl="parChTrans1D2" presStyleIdx="0" presStyleCnt="6"/>
      <dgm:spPr/>
    </dgm:pt>
    <dgm:pt modelId="{7D48B346-CF61-4120-B7A0-A1BE7609889C}" type="pres">
      <dgm:prSet presAssocID="{CB61C97C-BED9-4AA5-BBD5-EEF16AED685C}" presName="connTx" presStyleLbl="parChTrans1D2" presStyleIdx="0" presStyleCnt="6"/>
      <dgm:spPr/>
    </dgm:pt>
    <dgm:pt modelId="{09432FF3-1F37-449C-BD0B-EBF197F062E2}" type="pres">
      <dgm:prSet presAssocID="{E843C22A-F0DB-4932-AA6E-549980269618}" presName="root2" presStyleCnt="0"/>
      <dgm:spPr/>
    </dgm:pt>
    <dgm:pt modelId="{4BDF3073-B1A8-43B5-B38D-6C323C97D2A9}" type="pres">
      <dgm:prSet presAssocID="{E843C22A-F0DB-4932-AA6E-549980269618}" presName="LevelTwoTextNode" presStyleLbl="node2" presStyleIdx="0" presStyleCnt="6" custScaleX="313706" custLinFactX="100000" custLinFactNeighborX="154374" custLinFactNeighborY="-49239">
        <dgm:presLayoutVars>
          <dgm:chPref val="3"/>
        </dgm:presLayoutVars>
      </dgm:prSet>
      <dgm:spPr/>
    </dgm:pt>
    <dgm:pt modelId="{0DA8B7F1-5680-4754-A794-7468F0AA4B71}" type="pres">
      <dgm:prSet presAssocID="{E843C22A-F0DB-4932-AA6E-549980269618}" presName="level3hierChild" presStyleCnt="0"/>
      <dgm:spPr/>
    </dgm:pt>
    <dgm:pt modelId="{9810FC18-CE34-4FD4-980E-34866C19A6D0}" type="pres">
      <dgm:prSet presAssocID="{F4BE1378-94DF-458C-91B5-27C4B06EF5FE}" presName="conn2-1" presStyleLbl="parChTrans1D2" presStyleIdx="1" presStyleCnt="6"/>
      <dgm:spPr/>
    </dgm:pt>
    <dgm:pt modelId="{E1AD4A65-E1DA-4129-826D-6F707B7ABD04}" type="pres">
      <dgm:prSet presAssocID="{F4BE1378-94DF-458C-91B5-27C4B06EF5FE}" presName="connTx" presStyleLbl="parChTrans1D2" presStyleIdx="1" presStyleCnt="6"/>
      <dgm:spPr/>
    </dgm:pt>
    <dgm:pt modelId="{30AAB7F2-6343-488B-8B01-93899CCCC76A}" type="pres">
      <dgm:prSet presAssocID="{F81F83F5-657E-47FA-A903-FACE7090518C}" presName="root2" presStyleCnt="0"/>
      <dgm:spPr/>
    </dgm:pt>
    <dgm:pt modelId="{41A32AD0-1FF5-40EE-B2C3-A766239BCFE9}" type="pres">
      <dgm:prSet presAssocID="{F81F83F5-657E-47FA-A903-FACE7090518C}" presName="LevelTwoTextNode" presStyleLbl="node2" presStyleIdx="1" presStyleCnt="6" custScaleX="309723" custScaleY="88975" custLinFactX="100000" custLinFactNeighborX="155106" custLinFactNeighborY="-22534">
        <dgm:presLayoutVars>
          <dgm:chPref val="3"/>
        </dgm:presLayoutVars>
      </dgm:prSet>
      <dgm:spPr/>
    </dgm:pt>
    <dgm:pt modelId="{DC788D9F-C5F2-4202-8285-D95721EA6191}" type="pres">
      <dgm:prSet presAssocID="{F81F83F5-657E-47FA-A903-FACE7090518C}" presName="level3hierChild" presStyleCnt="0"/>
      <dgm:spPr/>
    </dgm:pt>
    <dgm:pt modelId="{9F363307-0827-4749-9E59-F97C6AEC345D}" type="pres">
      <dgm:prSet presAssocID="{C50ACCDC-2224-4690-88D5-1A4F33BA1650}" presName="conn2-1" presStyleLbl="parChTrans1D2" presStyleIdx="2" presStyleCnt="6"/>
      <dgm:spPr/>
    </dgm:pt>
    <dgm:pt modelId="{5A9B9BF4-A739-4D66-94F8-D842125F68B7}" type="pres">
      <dgm:prSet presAssocID="{C50ACCDC-2224-4690-88D5-1A4F33BA1650}" presName="connTx" presStyleLbl="parChTrans1D2" presStyleIdx="2" presStyleCnt="6"/>
      <dgm:spPr/>
    </dgm:pt>
    <dgm:pt modelId="{2985D17A-8208-4B41-8152-A92F13E643AF}" type="pres">
      <dgm:prSet presAssocID="{E84DA04F-3C9C-4E95-ADBA-7649FD06AACF}" presName="root2" presStyleCnt="0"/>
      <dgm:spPr/>
    </dgm:pt>
    <dgm:pt modelId="{5B41B78E-513E-415D-9136-0E480623A83C}" type="pres">
      <dgm:prSet presAssocID="{E84DA04F-3C9C-4E95-ADBA-7649FD06AACF}" presName="LevelTwoTextNode" presStyleLbl="node2" presStyleIdx="2" presStyleCnt="6" custScaleX="311423" custScaleY="92098" custLinFactX="100000" custLinFactNeighborX="155106" custLinFactNeighborY="-30819">
        <dgm:presLayoutVars>
          <dgm:chPref val="3"/>
        </dgm:presLayoutVars>
      </dgm:prSet>
      <dgm:spPr/>
    </dgm:pt>
    <dgm:pt modelId="{4A570752-D185-41FA-BC09-168CA9F9F2C2}" type="pres">
      <dgm:prSet presAssocID="{E84DA04F-3C9C-4E95-ADBA-7649FD06AACF}" presName="level3hierChild" presStyleCnt="0"/>
      <dgm:spPr/>
    </dgm:pt>
    <dgm:pt modelId="{F3D1DB76-55EF-40CE-9649-49FE342A278A}" type="pres">
      <dgm:prSet presAssocID="{A84F7B2F-F6D9-46F9-8227-83397582657C}" presName="conn2-1" presStyleLbl="parChTrans1D2" presStyleIdx="3" presStyleCnt="6"/>
      <dgm:spPr/>
    </dgm:pt>
    <dgm:pt modelId="{A26AE2E2-12D8-40BB-A363-0118A53398E6}" type="pres">
      <dgm:prSet presAssocID="{A84F7B2F-F6D9-46F9-8227-83397582657C}" presName="connTx" presStyleLbl="parChTrans1D2" presStyleIdx="3" presStyleCnt="6"/>
      <dgm:spPr/>
    </dgm:pt>
    <dgm:pt modelId="{F3E1FCF9-657B-46A9-9CDC-A9A7BD6AA98F}" type="pres">
      <dgm:prSet presAssocID="{A18C7A81-B72B-44C9-B407-248654972D7A}" presName="root2" presStyleCnt="0"/>
      <dgm:spPr/>
    </dgm:pt>
    <dgm:pt modelId="{23B005B1-EF86-4755-A0D4-5C590ACE0C98}" type="pres">
      <dgm:prSet presAssocID="{A18C7A81-B72B-44C9-B407-248654972D7A}" presName="LevelTwoTextNode" presStyleLbl="node2" presStyleIdx="3" presStyleCnt="6" custScaleX="528819" custScaleY="155991" custLinFactNeighborX="45795" custLinFactNeighborY="-8764">
        <dgm:presLayoutVars>
          <dgm:chPref val="3"/>
        </dgm:presLayoutVars>
      </dgm:prSet>
      <dgm:spPr/>
    </dgm:pt>
    <dgm:pt modelId="{1ECADC1E-658F-477D-ADAE-3356ED1ED8D2}" type="pres">
      <dgm:prSet presAssocID="{A18C7A81-B72B-44C9-B407-248654972D7A}" presName="level3hierChild" presStyleCnt="0"/>
      <dgm:spPr/>
    </dgm:pt>
    <dgm:pt modelId="{E6376B27-18E5-4661-931D-6F34FB11B6C3}" type="pres">
      <dgm:prSet presAssocID="{A3A7E848-5ECB-4098-BB0F-6F1A51736C27}" presName="conn2-1" presStyleLbl="parChTrans1D2" presStyleIdx="4" presStyleCnt="6"/>
      <dgm:spPr/>
    </dgm:pt>
    <dgm:pt modelId="{26C57691-6F0C-4922-ABD2-A8A83739D2BB}" type="pres">
      <dgm:prSet presAssocID="{A3A7E848-5ECB-4098-BB0F-6F1A51736C27}" presName="connTx" presStyleLbl="parChTrans1D2" presStyleIdx="4" presStyleCnt="6"/>
      <dgm:spPr/>
    </dgm:pt>
    <dgm:pt modelId="{FCD9A7DC-4B42-4B9A-8E90-2064D365AAA9}" type="pres">
      <dgm:prSet presAssocID="{17793885-E6E7-4439-9268-834448F829B4}" presName="root2" presStyleCnt="0"/>
      <dgm:spPr/>
    </dgm:pt>
    <dgm:pt modelId="{A3409E10-4174-4D30-BEBC-994C55337881}" type="pres">
      <dgm:prSet presAssocID="{17793885-E6E7-4439-9268-834448F829B4}" presName="LevelTwoTextNode" presStyleLbl="node2" presStyleIdx="4" presStyleCnt="6" custScaleX="550040" custScaleY="143827" custLinFactNeighborX="27267" custLinFactNeighborY="5520">
        <dgm:presLayoutVars>
          <dgm:chPref val="3"/>
        </dgm:presLayoutVars>
      </dgm:prSet>
      <dgm:spPr/>
    </dgm:pt>
    <dgm:pt modelId="{25240F26-8224-4689-AA14-D55C45AF5514}" type="pres">
      <dgm:prSet presAssocID="{17793885-E6E7-4439-9268-834448F829B4}" presName="level3hierChild" presStyleCnt="0"/>
      <dgm:spPr/>
    </dgm:pt>
    <dgm:pt modelId="{FDE5A50F-F900-47CF-8FCD-C2556FDC3A0A}" type="pres">
      <dgm:prSet presAssocID="{D32259F2-6F17-43C1-9A77-42593AECF960}" presName="conn2-1" presStyleLbl="parChTrans1D2" presStyleIdx="5" presStyleCnt="6"/>
      <dgm:spPr/>
    </dgm:pt>
    <dgm:pt modelId="{3B56090C-B0F6-4B9A-B92D-A2209269F9C7}" type="pres">
      <dgm:prSet presAssocID="{D32259F2-6F17-43C1-9A77-42593AECF960}" presName="connTx" presStyleLbl="parChTrans1D2" presStyleIdx="5" presStyleCnt="6"/>
      <dgm:spPr/>
    </dgm:pt>
    <dgm:pt modelId="{8F329EC3-E58F-49BB-9F56-A76F74E2AA4A}" type="pres">
      <dgm:prSet presAssocID="{122E89EC-9591-4CDD-983A-45A40DFA966A}" presName="root2" presStyleCnt="0"/>
      <dgm:spPr/>
    </dgm:pt>
    <dgm:pt modelId="{49C04BF0-BE00-490B-B0F5-B63DF6E180AF}" type="pres">
      <dgm:prSet presAssocID="{122E89EC-9591-4CDD-983A-45A40DFA966A}" presName="LevelTwoTextNode" presStyleLbl="node2" presStyleIdx="5" presStyleCnt="6" custScaleX="576163" custScaleY="176101" custLinFactNeighborX="2564" custLinFactNeighborY="19616">
        <dgm:presLayoutVars>
          <dgm:chPref val="3"/>
        </dgm:presLayoutVars>
      </dgm:prSet>
      <dgm:spPr/>
    </dgm:pt>
    <dgm:pt modelId="{C4693115-EEB5-4520-8A38-D52E6D7ACBF7}" type="pres">
      <dgm:prSet presAssocID="{122E89EC-9591-4CDD-983A-45A40DFA966A}" presName="level3hierChild" presStyleCnt="0"/>
      <dgm:spPr/>
    </dgm:pt>
  </dgm:ptLst>
  <dgm:cxnLst>
    <dgm:cxn modelId="{9E7D6905-FD67-46BB-9FA3-6B58AAA84228}" type="presOf" srcId="{F4BE1378-94DF-458C-91B5-27C4B06EF5FE}" destId="{E1AD4A65-E1DA-4129-826D-6F707B7ABD04}" srcOrd="1" destOrd="0" presId="urn:microsoft.com/office/officeart/2005/8/layout/hierarchy2"/>
    <dgm:cxn modelId="{2440D50B-B95A-4F2D-8059-E1B2D7FB75EF}" type="presOf" srcId="{E84DA04F-3C9C-4E95-ADBA-7649FD06AACF}" destId="{5B41B78E-513E-415D-9136-0E480623A83C}" srcOrd="0" destOrd="0" presId="urn:microsoft.com/office/officeart/2005/8/layout/hierarchy2"/>
    <dgm:cxn modelId="{79F3110C-9735-4F6E-AECD-F535F67E998A}" type="presOf" srcId="{E843C22A-F0DB-4932-AA6E-549980269618}" destId="{4BDF3073-B1A8-43B5-B38D-6C323C97D2A9}" srcOrd="0" destOrd="0" presId="urn:microsoft.com/office/officeart/2005/8/layout/hierarchy2"/>
    <dgm:cxn modelId="{BAE7490D-AE6A-4807-B90B-CE6E349628BE}" type="presOf" srcId="{A18C7A81-B72B-44C9-B407-248654972D7A}" destId="{23B005B1-EF86-4755-A0D4-5C590ACE0C98}" srcOrd="0" destOrd="0" presId="urn:microsoft.com/office/officeart/2005/8/layout/hierarchy2"/>
    <dgm:cxn modelId="{43BA0A29-EE0C-40E6-88EC-EE2CAB8F38F1}" type="presOf" srcId="{17793885-E6E7-4439-9268-834448F829B4}" destId="{A3409E10-4174-4D30-BEBC-994C55337881}" srcOrd="0" destOrd="0" presId="urn:microsoft.com/office/officeart/2005/8/layout/hierarchy2"/>
    <dgm:cxn modelId="{D9AA4830-F6BD-433C-9596-D4E76330A7AA}" type="presOf" srcId="{A84F7B2F-F6D9-46F9-8227-83397582657C}" destId="{F3D1DB76-55EF-40CE-9649-49FE342A278A}" srcOrd="0" destOrd="0" presId="urn:microsoft.com/office/officeart/2005/8/layout/hierarchy2"/>
    <dgm:cxn modelId="{DA6C8031-D6F5-4AEB-8BFD-32383B4DC3E2}" type="presOf" srcId="{F4BE1378-94DF-458C-91B5-27C4B06EF5FE}" destId="{9810FC18-CE34-4FD4-980E-34866C19A6D0}" srcOrd="0" destOrd="0" presId="urn:microsoft.com/office/officeart/2005/8/layout/hierarchy2"/>
    <dgm:cxn modelId="{4508DC34-15D7-4E21-B56D-06DE684BA4D3}" type="presOf" srcId="{A3A7E848-5ECB-4098-BB0F-6F1A51736C27}" destId="{26C57691-6F0C-4922-ABD2-A8A83739D2BB}" srcOrd="1" destOrd="0" presId="urn:microsoft.com/office/officeart/2005/8/layout/hierarchy2"/>
    <dgm:cxn modelId="{1EC70537-0E6E-4A43-A1DA-48F03F78295C}" srcId="{4DB2DD0A-7201-4EB4-A136-E07B974DB83B}" destId="{17793885-E6E7-4439-9268-834448F829B4}" srcOrd="4" destOrd="0" parTransId="{A3A7E848-5ECB-4098-BB0F-6F1A51736C27}" sibTransId="{61E4D868-62E7-4638-BA99-0C0940328BF0}"/>
    <dgm:cxn modelId="{D1E83C5E-6C21-43D5-8164-EA8E8F7B6A93}" type="presOf" srcId="{F81F83F5-657E-47FA-A903-FACE7090518C}" destId="{41A32AD0-1FF5-40EE-B2C3-A766239BCFE9}" srcOrd="0" destOrd="0" presId="urn:microsoft.com/office/officeart/2005/8/layout/hierarchy2"/>
    <dgm:cxn modelId="{12B6DC44-49A2-4484-A0C8-B58E5486F83C}" type="presOf" srcId="{CB61C97C-BED9-4AA5-BBD5-EEF16AED685C}" destId="{7D48B346-CF61-4120-B7A0-A1BE7609889C}" srcOrd="1" destOrd="0" presId="urn:microsoft.com/office/officeart/2005/8/layout/hierarchy2"/>
    <dgm:cxn modelId="{C1599F6D-8F33-4AA2-9A48-378230552D42}" srcId="{4DB2DD0A-7201-4EB4-A136-E07B974DB83B}" destId="{122E89EC-9591-4CDD-983A-45A40DFA966A}" srcOrd="5" destOrd="0" parTransId="{D32259F2-6F17-43C1-9A77-42593AECF960}" sibTransId="{BD8EBEA4-A9C7-44EB-B277-3BDD0483F6BE}"/>
    <dgm:cxn modelId="{F2EF6171-3100-464A-9E22-7786C45F9AA7}" type="presOf" srcId="{A3A7E848-5ECB-4098-BB0F-6F1A51736C27}" destId="{E6376B27-18E5-4661-931D-6F34FB11B6C3}" srcOrd="0" destOrd="0" presId="urn:microsoft.com/office/officeart/2005/8/layout/hierarchy2"/>
    <dgm:cxn modelId="{DC41D652-31AF-4F22-9A83-834D9E74AF70}" type="presOf" srcId="{4DB2DD0A-7201-4EB4-A136-E07B974DB83B}" destId="{0703A057-EBCA-4D5D-8985-EC45E1C55EDB}" srcOrd="0" destOrd="0" presId="urn:microsoft.com/office/officeart/2005/8/layout/hierarchy2"/>
    <dgm:cxn modelId="{58DAC154-1E8B-4C5B-A313-FEB6935AD0EE}" type="presOf" srcId="{CB61C97C-BED9-4AA5-BBD5-EEF16AED685C}" destId="{DB73B998-0F41-4089-896B-23F93F7F0D4C}" srcOrd="0" destOrd="0" presId="urn:microsoft.com/office/officeart/2005/8/layout/hierarchy2"/>
    <dgm:cxn modelId="{99FDE276-CF18-43F2-8C4D-D3D53FAEFAE3}" srcId="{4DB2DD0A-7201-4EB4-A136-E07B974DB83B}" destId="{A18C7A81-B72B-44C9-B407-248654972D7A}" srcOrd="3" destOrd="0" parTransId="{A84F7B2F-F6D9-46F9-8227-83397582657C}" sibTransId="{48F8BEE9-1266-43DF-A8B0-2298DF6862AB}"/>
    <dgm:cxn modelId="{6DC19B7A-C2CB-4A7D-8583-E1B79B3E5C35}" srcId="{D4B092C5-5005-4062-953B-BCCDEB9BC055}" destId="{4DB2DD0A-7201-4EB4-A136-E07B974DB83B}" srcOrd="0" destOrd="0" parTransId="{06DE946F-8761-47F8-98A3-D17639AD5E69}" sibTransId="{AD48A4DB-4415-4961-A15D-526F6B3137D7}"/>
    <dgm:cxn modelId="{0E061A7D-F58F-4208-8C57-66E26EE1FEB8}" type="presOf" srcId="{A84F7B2F-F6D9-46F9-8227-83397582657C}" destId="{A26AE2E2-12D8-40BB-A363-0118A53398E6}" srcOrd="1" destOrd="0" presId="urn:microsoft.com/office/officeart/2005/8/layout/hierarchy2"/>
    <dgm:cxn modelId="{A08201A0-ED57-42B6-863F-F1CA589B04FA}" type="presOf" srcId="{D32259F2-6F17-43C1-9A77-42593AECF960}" destId="{3B56090C-B0F6-4B9A-B92D-A2209269F9C7}" srcOrd="1" destOrd="0" presId="urn:microsoft.com/office/officeart/2005/8/layout/hierarchy2"/>
    <dgm:cxn modelId="{93AB28A0-DD78-4736-B6C9-7F79A70499BC}" type="presOf" srcId="{D4B092C5-5005-4062-953B-BCCDEB9BC055}" destId="{7974313B-8E62-4535-8DCA-CE67E908E75F}" srcOrd="0" destOrd="0" presId="urn:microsoft.com/office/officeart/2005/8/layout/hierarchy2"/>
    <dgm:cxn modelId="{4C7F62A3-A94F-43FC-B58C-3F94B341FBEF}" srcId="{4DB2DD0A-7201-4EB4-A136-E07B974DB83B}" destId="{F81F83F5-657E-47FA-A903-FACE7090518C}" srcOrd="1" destOrd="0" parTransId="{F4BE1378-94DF-458C-91B5-27C4B06EF5FE}" sibTransId="{1E0F6ED8-E6FB-4D44-B501-02F13C07ED05}"/>
    <dgm:cxn modelId="{AB9B5BB2-8489-4CCC-A4CE-EC2135980DDD}" type="presOf" srcId="{C50ACCDC-2224-4690-88D5-1A4F33BA1650}" destId="{9F363307-0827-4749-9E59-F97C6AEC345D}" srcOrd="0" destOrd="0" presId="urn:microsoft.com/office/officeart/2005/8/layout/hierarchy2"/>
    <dgm:cxn modelId="{472655B2-C2A8-4A7B-BA9D-4601DF58C110}" srcId="{4DB2DD0A-7201-4EB4-A136-E07B974DB83B}" destId="{E843C22A-F0DB-4932-AA6E-549980269618}" srcOrd="0" destOrd="0" parTransId="{CB61C97C-BED9-4AA5-BBD5-EEF16AED685C}" sibTransId="{3ACA9400-279D-4A01-84C8-DCB078912AFC}"/>
    <dgm:cxn modelId="{7EBFCCBC-4709-4741-9200-22B8BCD35AD0}" type="presOf" srcId="{122E89EC-9591-4CDD-983A-45A40DFA966A}" destId="{49C04BF0-BE00-490B-B0F5-B63DF6E180AF}" srcOrd="0" destOrd="0" presId="urn:microsoft.com/office/officeart/2005/8/layout/hierarchy2"/>
    <dgm:cxn modelId="{51F506C4-28EB-43EF-B915-32E0D369444F}" type="presOf" srcId="{C50ACCDC-2224-4690-88D5-1A4F33BA1650}" destId="{5A9B9BF4-A739-4D66-94F8-D842125F68B7}" srcOrd="1" destOrd="0" presId="urn:microsoft.com/office/officeart/2005/8/layout/hierarchy2"/>
    <dgm:cxn modelId="{6AC344C4-7E68-4B92-B203-DB602394656A}" type="presOf" srcId="{D32259F2-6F17-43C1-9A77-42593AECF960}" destId="{FDE5A50F-F900-47CF-8FCD-C2556FDC3A0A}" srcOrd="0" destOrd="0" presId="urn:microsoft.com/office/officeart/2005/8/layout/hierarchy2"/>
    <dgm:cxn modelId="{9B7B86D3-E272-4800-B5B9-B6615605C0B7}" srcId="{4DB2DD0A-7201-4EB4-A136-E07B974DB83B}" destId="{E84DA04F-3C9C-4E95-ADBA-7649FD06AACF}" srcOrd="2" destOrd="0" parTransId="{C50ACCDC-2224-4690-88D5-1A4F33BA1650}" sibTransId="{D7E2C39B-FF52-4F6C-BBFD-4AB08212FCF1}"/>
    <dgm:cxn modelId="{968C3862-2793-4529-BADF-A575CAC602C7}" type="presParOf" srcId="{7974313B-8E62-4535-8DCA-CE67E908E75F}" destId="{C617F449-487D-407E-A39B-CFEFCE134D9F}" srcOrd="0" destOrd="0" presId="urn:microsoft.com/office/officeart/2005/8/layout/hierarchy2"/>
    <dgm:cxn modelId="{6B863268-49D4-49FC-985B-542044746E49}" type="presParOf" srcId="{C617F449-487D-407E-A39B-CFEFCE134D9F}" destId="{0703A057-EBCA-4D5D-8985-EC45E1C55EDB}" srcOrd="0" destOrd="0" presId="urn:microsoft.com/office/officeart/2005/8/layout/hierarchy2"/>
    <dgm:cxn modelId="{2143CC03-47AA-4C37-96D0-8E00857C12AE}" type="presParOf" srcId="{C617F449-487D-407E-A39B-CFEFCE134D9F}" destId="{7AE87BE7-1374-469E-861C-4A023C66E731}" srcOrd="1" destOrd="0" presId="urn:microsoft.com/office/officeart/2005/8/layout/hierarchy2"/>
    <dgm:cxn modelId="{8C7A95D9-5749-46EB-BF71-0A87C4039F8F}" type="presParOf" srcId="{7AE87BE7-1374-469E-861C-4A023C66E731}" destId="{DB73B998-0F41-4089-896B-23F93F7F0D4C}" srcOrd="0" destOrd="0" presId="urn:microsoft.com/office/officeart/2005/8/layout/hierarchy2"/>
    <dgm:cxn modelId="{E68CA12F-AE32-4BCA-AB19-89E4B7749284}" type="presParOf" srcId="{DB73B998-0F41-4089-896B-23F93F7F0D4C}" destId="{7D48B346-CF61-4120-B7A0-A1BE7609889C}" srcOrd="0" destOrd="0" presId="urn:microsoft.com/office/officeart/2005/8/layout/hierarchy2"/>
    <dgm:cxn modelId="{5272CA00-7004-4E4E-9961-C633C85C97DF}" type="presParOf" srcId="{7AE87BE7-1374-469E-861C-4A023C66E731}" destId="{09432FF3-1F37-449C-BD0B-EBF197F062E2}" srcOrd="1" destOrd="0" presId="urn:microsoft.com/office/officeart/2005/8/layout/hierarchy2"/>
    <dgm:cxn modelId="{561CEC72-BD32-4CF9-A55C-67A4D0C904E0}" type="presParOf" srcId="{09432FF3-1F37-449C-BD0B-EBF197F062E2}" destId="{4BDF3073-B1A8-43B5-B38D-6C323C97D2A9}" srcOrd="0" destOrd="0" presId="urn:microsoft.com/office/officeart/2005/8/layout/hierarchy2"/>
    <dgm:cxn modelId="{22B934CE-701A-4373-B53D-3B0160E521FE}" type="presParOf" srcId="{09432FF3-1F37-449C-BD0B-EBF197F062E2}" destId="{0DA8B7F1-5680-4754-A794-7468F0AA4B71}" srcOrd="1" destOrd="0" presId="urn:microsoft.com/office/officeart/2005/8/layout/hierarchy2"/>
    <dgm:cxn modelId="{58CB6018-DBA0-498D-8902-04533371BBD4}" type="presParOf" srcId="{7AE87BE7-1374-469E-861C-4A023C66E731}" destId="{9810FC18-CE34-4FD4-980E-34866C19A6D0}" srcOrd="2" destOrd="0" presId="urn:microsoft.com/office/officeart/2005/8/layout/hierarchy2"/>
    <dgm:cxn modelId="{2B66DE90-0121-4FF7-B1A2-22D026F36180}" type="presParOf" srcId="{9810FC18-CE34-4FD4-980E-34866C19A6D0}" destId="{E1AD4A65-E1DA-4129-826D-6F707B7ABD04}" srcOrd="0" destOrd="0" presId="urn:microsoft.com/office/officeart/2005/8/layout/hierarchy2"/>
    <dgm:cxn modelId="{AA0B4B14-705C-4D23-9EA6-EA1BB2BBF6CE}" type="presParOf" srcId="{7AE87BE7-1374-469E-861C-4A023C66E731}" destId="{30AAB7F2-6343-488B-8B01-93899CCCC76A}" srcOrd="3" destOrd="0" presId="urn:microsoft.com/office/officeart/2005/8/layout/hierarchy2"/>
    <dgm:cxn modelId="{0F856B79-BF88-42BD-95D6-F8ED869E5CF8}" type="presParOf" srcId="{30AAB7F2-6343-488B-8B01-93899CCCC76A}" destId="{41A32AD0-1FF5-40EE-B2C3-A766239BCFE9}" srcOrd="0" destOrd="0" presId="urn:microsoft.com/office/officeart/2005/8/layout/hierarchy2"/>
    <dgm:cxn modelId="{0EB952ED-520D-4996-8990-A07299B26427}" type="presParOf" srcId="{30AAB7F2-6343-488B-8B01-93899CCCC76A}" destId="{DC788D9F-C5F2-4202-8285-D95721EA6191}" srcOrd="1" destOrd="0" presId="urn:microsoft.com/office/officeart/2005/8/layout/hierarchy2"/>
    <dgm:cxn modelId="{9AE5676D-6B23-46C9-A757-7F6DC6FA9ADA}" type="presParOf" srcId="{7AE87BE7-1374-469E-861C-4A023C66E731}" destId="{9F363307-0827-4749-9E59-F97C6AEC345D}" srcOrd="4" destOrd="0" presId="urn:microsoft.com/office/officeart/2005/8/layout/hierarchy2"/>
    <dgm:cxn modelId="{4326ED9C-1B96-4121-859F-F043D1DF70CF}" type="presParOf" srcId="{9F363307-0827-4749-9E59-F97C6AEC345D}" destId="{5A9B9BF4-A739-4D66-94F8-D842125F68B7}" srcOrd="0" destOrd="0" presId="urn:microsoft.com/office/officeart/2005/8/layout/hierarchy2"/>
    <dgm:cxn modelId="{2F6F7130-A1E8-44A2-9FE3-9D004378E864}" type="presParOf" srcId="{7AE87BE7-1374-469E-861C-4A023C66E731}" destId="{2985D17A-8208-4B41-8152-A92F13E643AF}" srcOrd="5" destOrd="0" presId="urn:microsoft.com/office/officeart/2005/8/layout/hierarchy2"/>
    <dgm:cxn modelId="{6364D737-DC7F-4AE6-B75E-D477DCC0A09A}" type="presParOf" srcId="{2985D17A-8208-4B41-8152-A92F13E643AF}" destId="{5B41B78E-513E-415D-9136-0E480623A83C}" srcOrd="0" destOrd="0" presId="urn:microsoft.com/office/officeart/2005/8/layout/hierarchy2"/>
    <dgm:cxn modelId="{C2B64A8B-F1B7-400E-A386-19D783E2AE29}" type="presParOf" srcId="{2985D17A-8208-4B41-8152-A92F13E643AF}" destId="{4A570752-D185-41FA-BC09-168CA9F9F2C2}" srcOrd="1" destOrd="0" presId="urn:microsoft.com/office/officeart/2005/8/layout/hierarchy2"/>
    <dgm:cxn modelId="{DF4A583E-A54A-44B4-B996-58608A487D6A}" type="presParOf" srcId="{7AE87BE7-1374-469E-861C-4A023C66E731}" destId="{F3D1DB76-55EF-40CE-9649-49FE342A278A}" srcOrd="6" destOrd="0" presId="urn:microsoft.com/office/officeart/2005/8/layout/hierarchy2"/>
    <dgm:cxn modelId="{E68FBC0D-4C70-4F40-B102-A4E8A94D0049}" type="presParOf" srcId="{F3D1DB76-55EF-40CE-9649-49FE342A278A}" destId="{A26AE2E2-12D8-40BB-A363-0118A53398E6}" srcOrd="0" destOrd="0" presId="urn:microsoft.com/office/officeart/2005/8/layout/hierarchy2"/>
    <dgm:cxn modelId="{37CB4888-EEE9-4B16-AF78-0CBDEC3043E3}" type="presParOf" srcId="{7AE87BE7-1374-469E-861C-4A023C66E731}" destId="{F3E1FCF9-657B-46A9-9CDC-A9A7BD6AA98F}" srcOrd="7" destOrd="0" presId="urn:microsoft.com/office/officeart/2005/8/layout/hierarchy2"/>
    <dgm:cxn modelId="{F4327E7E-4FD8-4291-A203-4D704EB04FC1}" type="presParOf" srcId="{F3E1FCF9-657B-46A9-9CDC-A9A7BD6AA98F}" destId="{23B005B1-EF86-4755-A0D4-5C590ACE0C98}" srcOrd="0" destOrd="0" presId="urn:microsoft.com/office/officeart/2005/8/layout/hierarchy2"/>
    <dgm:cxn modelId="{8708A398-5061-4948-9EFF-DEDD9C08C5FA}" type="presParOf" srcId="{F3E1FCF9-657B-46A9-9CDC-A9A7BD6AA98F}" destId="{1ECADC1E-658F-477D-ADAE-3356ED1ED8D2}" srcOrd="1" destOrd="0" presId="urn:microsoft.com/office/officeart/2005/8/layout/hierarchy2"/>
    <dgm:cxn modelId="{725177C7-9C69-4747-A276-334262DAE1C5}" type="presParOf" srcId="{7AE87BE7-1374-469E-861C-4A023C66E731}" destId="{E6376B27-18E5-4661-931D-6F34FB11B6C3}" srcOrd="8" destOrd="0" presId="urn:microsoft.com/office/officeart/2005/8/layout/hierarchy2"/>
    <dgm:cxn modelId="{9C37E18A-58F2-483A-82F1-7CB2DDCF7E0A}" type="presParOf" srcId="{E6376B27-18E5-4661-931D-6F34FB11B6C3}" destId="{26C57691-6F0C-4922-ABD2-A8A83739D2BB}" srcOrd="0" destOrd="0" presId="urn:microsoft.com/office/officeart/2005/8/layout/hierarchy2"/>
    <dgm:cxn modelId="{C8524B16-BC82-4BE1-AA54-6B2C42C83B41}" type="presParOf" srcId="{7AE87BE7-1374-469E-861C-4A023C66E731}" destId="{FCD9A7DC-4B42-4B9A-8E90-2064D365AAA9}" srcOrd="9" destOrd="0" presId="urn:microsoft.com/office/officeart/2005/8/layout/hierarchy2"/>
    <dgm:cxn modelId="{E4E0F1E0-C8EF-4AE8-AEFA-CF7A2C18BE4E}" type="presParOf" srcId="{FCD9A7DC-4B42-4B9A-8E90-2064D365AAA9}" destId="{A3409E10-4174-4D30-BEBC-994C55337881}" srcOrd="0" destOrd="0" presId="urn:microsoft.com/office/officeart/2005/8/layout/hierarchy2"/>
    <dgm:cxn modelId="{9F03B556-0FF8-4A56-805D-64E76B319CEC}" type="presParOf" srcId="{FCD9A7DC-4B42-4B9A-8E90-2064D365AAA9}" destId="{25240F26-8224-4689-AA14-D55C45AF5514}" srcOrd="1" destOrd="0" presId="urn:microsoft.com/office/officeart/2005/8/layout/hierarchy2"/>
    <dgm:cxn modelId="{17FA61D3-5D5C-4762-BF93-52BAAFE42F81}" type="presParOf" srcId="{7AE87BE7-1374-469E-861C-4A023C66E731}" destId="{FDE5A50F-F900-47CF-8FCD-C2556FDC3A0A}" srcOrd="10" destOrd="0" presId="urn:microsoft.com/office/officeart/2005/8/layout/hierarchy2"/>
    <dgm:cxn modelId="{AF8E155D-194D-4064-8618-919643D02376}" type="presParOf" srcId="{FDE5A50F-F900-47CF-8FCD-C2556FDC3A0A}" destId="{3B56090C-B0F6-4B9A-B92D-A2209269F9C7}" srcOrd="0" destOrd="0" presId="urn:microsoft.com/office/officeart/2005/8/layout/hierarchy2"/>
    <dgm:cxn modelId="{FAE81BDF-6F06-4437-89FD-45F2850713FB}" type="presParOf" srcId="{7AE87BE7-1374-469E-861C-4A023C66E731}" destId="{8F329EC3-E58F-49BB-9F56-A76F74E2AA4A}" srcOrd="11" destOrd="0" presId="urn:microsoft.com/office/officeart/2005/8/layout/hierarchy2"/>
    <dgm:cxn modelId="{93C8C69F-6405-4B3B-9672-2354591A078D}" type="presParOf" srcId="{8F329EC3-E58F-49BB-9F56-A76F74E2AA4A}" destId="{49C04BF0-BE00-490B-B0F5-B63DF6E180AF}" srcOrd="0" destOrd="0" presId="urn:microsoft.com/office/officeart/2005/8/layout/hierarchy2"/>
    <dgm:cxn modelId="{223788DE-3E38-4EF7-B9A1-BD61E8472B64}" type="presParOf" srcId="{8F329EC3-E58F-49BB-9F56-A76F74E2AA4A}" destId="{C4693115-EEB5-4520-8A38-D52E6D7ACB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582DA2-5EC4-4120-A19C-4D8B93475E1A}" type="doc">
      <dgm:prSet loTypeId="urn:microsoft.com/office/officeart/2005/8/layout/vList6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D709D6CF-9A98-4310-9B5F-56584BF7FDF4}">
      <dgm:prSet phldrT="[Szöveg]" custT="1"/>
      <dgm:spPr>
        <a:solidFill>
          <a:schemeClr val="bg2">
            <a:lumMod val="40000"/>
            <a:lumOff val="60000"/>
            <a:alpha val="89804"/>
          </a:schemeClr>
        </a:solidFill>
      </dgm:spPr>
      <dgm:t>
        <a:bodyPr anchor="ctr"/>
        <a:lstStyle/>
        <a:p>
          <a:pPr marL="228600" indent="0"/>
          <a:endParaRPr lang="hu-HU" sz="2000" dirty="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4DDEF5B3-99A4-47F1-B025-DE5925814DD1}" type="parTrans" cxnId="{46563802-D471-4388-ADC4-6249A88ED23F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B538FCB1-1698-4483-8A7A-95C64B82A589}" type="sibTrans" cxnId="{46563802-D471-4388-ADC4-6249A88ED23F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E9367A0B-E642-4541-95AD-76B695A36E51}">
      <dgm:prSet phldrT="[Szöveg]" custT="1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iktatószám</a:t>
          </a:r>
        </a:p>
      </dgm:t>
    </dgm:pt>
    <dgm:pt modelId="{2AC9D423-C75C-4630-9056-E0F450215DD8}" type="sibTrans" cxnId="{A1BD769C-6C41-4DD8-BEDD-514C204BD8E8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C498FDAA-CE6D-44D2-8872-08140536696F}" type="parTrans" cxnId="{A1BD769C-6C41-4DD8-BEDD-514C204BD8E8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0A0D72B8-5AE4-4DEC-AF06-2F07796CF44C}">
      <dgm:prSet custT="1"/>
      <dgm:spPr>
        <a:solidFill>
          <a:schemeClr val="bg2">
            <a:lumMod val="40000"/>
            <a:lumOff val="60000"/>
            <a:alpha val="89804"/>
          </a:schemeClr>
        </a:solidFill>
      </dgm:spPr>
      <dgm:t>
        <a:bodyPr/>
        <a:lstStyle/>
        <a:p>
          <a:pPr marL="541338" indent="-269875"/>
          <a:r>
            <a: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Szám, betű vagy ezek kombinációja+az év négy számjegye</a:t>
          </a:r>
        </a:p>
      </dgm:t>
    </dgm:pt>
    <dgm:pt modelId="{B73A1AEB-E6B0-40EC-9126-1C8E337BFB3B}" type="parTrans" cxnId="{CA4F6037-5D43-4103-BCB9-7E412FC963C5}">
      <dgm:prSet/>
      <dgm:spPr/>
      <dgm:t>
        <a:bodyPr/>
        <a:lstStyle/>
        <a:p>
          <a:endParaRPr lang="hu-HU" sz="2000"/>
        </a:p>
      </dgm:t>
    </dgm:pt>
    <dgm:pt modelId="{6531EB70-3B33-4C1D-B8E3-CF6439A42BB7}" type="sibTrans" cxnId="{CA4F6037-5D43-4103-BCB9-7E412FC963C5}">
      <dgm:prSet/>
      <dgm:spPr/>
      <dgm:t>
        <a:bodyPr/>
        <a:lstStyle/>
        <a:p>
          <a:endParaRPr lang="hu-HU" sz="2000"/>
        </a:p>
      </dgm:t>
    </dgm:pt>
    <dgm:pt modelId="{0D96A73E-F3CE-4434-B903-256160150C27}">
      <dgm:prSet custT="1"/>
      <dgm:spPr>
        <a:solidFill>
          <a:schemeClr val="bg2">
            <a:lumMod val="40000"/>
            <a:lumOff val="60000"/>
            <a:alpha val="89804"/>
          </a:schemeClr>
        </a:solidFill>
      </dgm:spPr>
      <dgm:t>
        <a:bodyPr/>
        <a:lstStyle/>
        <a:p>
          <a:pPr marL="541338" indent="-269875"/>
          <a:r>
            <a: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Szervezeti egységre, iktatóhelyre vagy iktatókönyvre utaló azonosító (osztott iktatásnál)</a:t>
          </a:r>
        </a:p>
      </dgm:t>
    </dgm:pt>
    <dgm:pt modelId="{E47EA74C-6067-4E7D-8BDF-BD1792436583}" type="parTrans" cxnId="{46C6D5A7-9FAE-4799-828E-AD046255B347}">
      <dgm:prSet/>
      <dgm:spPr/>
      <dgm:t>
        <a:bodyPr/>
        <a:lstStyle/>
        <a:p>
          <a:endParaRPr lang="hu-HU" sz="2000"/>
        </a:p>
      </dgm:t>
    </dgm:pt>
    <dgm:pt modelId="{2508798D-4937-4849-80FA-D25A367474F6}" type="sibTrans" cxnId="{46C6D5A7-9FAE-4799-828E-AD046255B347}">
      <dgm:prSet/>
      <dgm:spPr/>
      <dgm:t>
        <a:bodyPr/>
        <a:lstStyle/>
        <a:p>
          <a:endParaRPr lang="hu-HU" sz="2000"/>
        </a:p>
      </dgm:t>
    </dgm:pt>
    <dgm:pt modelId="{AA57CC2E-0D97-4A9C-972F-1EF6971916E2}">
      <dgm:prSet custT="1"/>
      <dgm:spPr>
        <a:solidFill>
          <a:schemeClr val="bg2">
            <a:lumMod val="40000"/>
            <a:lumOff val="60000"/>
            <a:alpha val="89804"/>
          </a:schemeClr>
        </a:solidFill>
      </dgm:spPr>
      <dgm:t>
        <a:bodyPr/>
        <a:lstStyle/>
        <a:p>
          <a:pPr marL="228600" indent="0"/>
          <a:endParaRPr lang="hu-HU" sz="2000" dirty="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07D4A15C-5AFE-4B99-A25D-FE473D067568}" type="parTrans" cxnId="{960C88A4-EC68-4DC2-BD4C-2D35EDC48397}">
      <dgm:prSet/>
      <dgm:spPr/>
      <dgm:t>
        <a:bodyPr/>
        <a:lstStyle/>
        <a:p>
          <a:endParaRPr lang="hu-HU" sz="2000"/>
        </a:p>
      </dgm:t>
    </dgm:pt>
    <dgm:pt modelId="{6FBCC0DF-7C09-41D7-9D76-CB36490DF7CD}" type="sibTrans" cxnId="{960C88A4-EC68-4DC2-BD4C-2D35EDC48397}">
      <dgm:prSet/>
      <dgm:spPr/>
      <dgm:t>
        <a:bodyPr/>
        <a:lstStyle/>
        <a:p>
          <a:endParaRPr lang="hu-HU" sz="2000"/>
        </a:p>
      </dgm:t>
    </dgm:pt>
    <dgm:pt modelId="{4901670B-6457-41BC-A91C-1B6080A56933}" type="pres">
      <dgm:prSet presAssocID="{EA582DA2-5EC4-4120-A19C-4D8B93475E1A}" presName="Name0" presStyleCnt="0">
        <dgm:presLayoutVars>
          <dgm:dir/>
          <dgm:animLvl val="lvl"/>
          <dgm:resizeHandles/>
        </dgm:presLayoutVars>
      </dgm:prSet>
      <dgm:spPr/>
    </dgm:pt>
    <dgm:pt modelId="{71404B7E-4389-486E-B3A4-24A2DF756905}" type="pres">
      <dgm:prSet presAssocID="{E9367A0B-E642-4541-95AD-76B695A36E51}" presName="linNode" presStyleCnt="0"/>
      <dgm:spPr/>
    </dgm:pt>
    <dgm:pt modelId="{182C7BC3-63E7-410C-8F72-F5F759340CF0}" type="pres">
      <dgm:prSet presAssocID="{E9367A0B-E642-4541-95AD-76B695A36E51}" presName="parentShp" presStyleLbl="node1" presStyleIdx="0" presStyleCnt="1" custScaleX="76125" custScaleY="85519">
        <dgm:presLayoutVars>
          <dgm:bulletEnabled val="1"/>
        </dgm:presLayoutVars>
      </dgm:prSet>
      <dgm:spPr/>
    </dgm:pt>
    <dgm:pt modelId="{F20BFCE0-660B-4B82-BEDD-B1165D0B9A8F}" type="pres">
      <dgm:prSet presAssocID="{E9367A0B-E642-4541-95AD-76B695A36E51}" presName="childShp" presStyleLbl="bgAccFollowNode1" presStyleIdx="0" presStyleCnt="1" custScaleX="153739">
        <dgm:presLayoutVars>
          <dgm:bulletEnabled val="1"/>
        </dgm:presLayoutVars>
      </dgm:prSet>
      <dgm:spPr/>
    </dgm:pt>
  </dgm:ptLst>
  <dgm:cxnLst>
    <dgm:cxn modelId="{46563802-D471-4388-ADC4-6249A88ED23F}" srcId="{E9367A0B-E642-4541-95AD-76B695A36E51}" destId="{D709D6CF-9A98-4310-9B5F-56584BF7FDF4}" srcOrd="0" destOrd="0" parTransId="{4DDEF5B3-99A4-47F1-B025-DE5925814DD1}" sibTransId="{B538FCB1-1698-4483-8A7A-95C64B82A589}"/>
    <dgm:cxn modelId="{8A506214-7AFF-466F-A5DE-E3C6D8AC5321}" type="presOf" srcId="{0D96A73E-F3CE-4434-B903-256160150C27}" destId="{F20BFCE0-660B-4B82-BEDD-B1165D0B9A8F}" srcOrd="0" destOrd="2" presId="urn:microsoft.com/office/officeart/2005/8/layout/vList6"/>
    <dgm:cxn modelId="{2B379D17-9721-410A-A442-13ADE47C3DA1}" type="presOf" srcId="{AA57CC2E-0D97-4A9C-972F-1EF6971916E2}" destId="{F20BFCE0-660B-4B82-BEDD-B1165D0B9A8F}" srcOrd="0" destOrd="3" presId="urn:microsoft.com/office/officeart/2005/8/layout/vList6"/>
    <dgm:cxn modelId="{CA4F6037-5D43-4103-BCB9-7E412FC963C5}" srcId="{E9367A0B-E642-4541-95AD-76B695A36E51}" destId="{0A0D72B8-5AE4-4DEC-AF06-2F07796CF44C}" srcOrd="1" destOrd="0" parTransId="{B73A1AEB-E6B0-40EC-9126-1C8E337BFB3B}" sibTransId="{6531EB70-3B33-4C1D-B8E3-CF6439A42BB7}"/>
    <dgm:cxn modelId="{76112177-3E09-4DCC-9B3A-018042C8084C}" type="presOf" srcId="{0A0D72B8-5AE4-4DEC-AF06-2F07796CF44C}" destId="{F20BFCE0-660B-4B82-BEDD-B1165D0B9A8F}" srcOrd="0" destOrd="1" presId="urn:microsoft.com/office/officeart/2005/8/layout/vList6"/>
    <dgm:cxn modelId="{A0392799-4150-4891-B70C-F531501B0DE9}" type="presOf" srcId="{D709D6CF-9A98-4310-9B5F-56584BF7FDF4}" destId="{F20BFCE0-660B-4B82-BEDD-B1165D0B9A8F}" srcOrd="0" destOrd="0" presId="urn:microsoft.com/office/officeart/2005/8/layout/vList6"/>
    <dgm:cxn modelId="{A1BD769C-6C41-4DD8-BEDD-514C204BD8E8}" srcId="{EA582DA2-5EC4-4120-A19C-4D8B93475E1A}" destId="{E9367A0B-E642-4541-95AD-76B695A36E51}" srcOrd="0" destOrd="0" parTransId="{C498FDAA-CE6D-44D2-8872-08140536696F}" sibTransId="{2AC9D423-C75C-4630-9056-E0F450215DD8}"/>
    <dgm:cxn modelId="{960C88A4-EC68-4DC2-BD4C-2D35EDC48397}" srcId="{E9367A0B-E642-4541-95AD-76B695A36E51}" destId="{AA57CC2E-0D97-4A9C-972F-1EF6971916E2}" srcOrd="3" destOrd="0" parTransId="{07D4A15C-5AFE-4B99-A25D-FE473D067568}" sibTransId="{6FBCC0DF-7C09-41D7-9D76-CB36490DF7CD}"/>
    <dgm:cxn modelId="{46C6D5A7-9FAE-4799-828E-AD046255B347}" srcId="{E9367A0B-E642-4541-95AD-76B695A36E51}" destId="{0D96A73E-F3CE-4434-B903-256160150C27}" srcOrd="2" destOrd="0" parTransId="{E47EA74C-6067-4E7D-8BDF-BD1792436583}" sibTransId="{2508798D-4937-4849-80FA-D25A367474F6}"/>
    <dgm:cxn modelId="{959736E7-3B21-4C31-8C47-750B0B781282}" type="presOf" srcId="{EA582DA2-5EC4-4120-A19C-4D8B93475E1A}" destId="{4901670B-6457-41BC-A91C-1B6080A56933}" srcOrd="0" destOrd="0" presId="urn:microsoft.com/office/officeart/2005/8/layout/vList6"/>
    <dgm:cxn modelId="{1CF557EB-7018-4698-ADC6-85B406FFB530}" type="presOf" srcId="{E9367A0B-E642-4541-95AD-76B695A36E51}" destId="{182C7BC3-63E7-410C-8F72-F5F759340CF0}" srcOrd="0" destOrd="0" presId="urn:microsoft.com/office/officeart/2005/8/layout/vList6"/>
    <dgm:cxn modelId="{ECEDB892-D816-41F3-8E59-F923F789B158}" type="presParOf" srcId="{4901670B-6457-41BC-A91C-1B6080A56933}" destId="{71404B7E-4389-486E-B3A4-24A2DF756905}" srcOrd="0" destOrd="0" presId="urn:microsoft.com/office/officeart/2005/8/layout/vList6"/>
    <dgm:cxn modelId="{CC025C48-BA94-44A8-89D1-97A5A9BD64D3}" type="presParOf" srcId="{71404B7E-4389-486E-B3A4-24A2DF756905}" destId="{182C7BC3-63E7-410C-8F72-F5F759340CF0}" srcOrd="0" destOrd="0" presId="urn:microsoft.com/office/officeart/2005/8/layout/vList6"/>
    <dgm:cxn modelId="{49142718-C093-4BE6-8AAC-17D23F5C2E31}" type="presParOf" srcId="{71404B7E-4389-486E-B3A4-24A2DF756905}" destId="{F20BFCE0-660B-4B82-BEDD-B1165D0B9A8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582DA2-5EC4-4120-A19C-4D8B93475E1A}" type="doc">
      <dgm:prSet loTypeId="urn:microsoft.com/office/officeart/2005/8/layout/vList6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E9367A0B-E642-4541-95AD-76B695A36E51}">
      <dgm:prSet phldrT="[Szöveg]" custT="1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Névmutató</a:t>
          </a:r>
        </a:p>
      </dgm:t>
    </dgm:pt>
    <dgm:pt modelId="{C498FDAA-CE6D-44D2-8872-08140536696F}" type="parTrans" cxnId="{A1BD769C-6C41-4DD8-BEDD-514C204BD8E8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2AC9D423-C75C-4630-9056-E0F450215DD8}" type="sibTrans" cxnId="{A1BD769C-6C41-4DD8-BEDD-514C204BD8E8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D709D6CF-9A98-4310-9B5F-56584BF7FDF4}">
      <dgm:prSet phldrT="[Szöveg]" custT="1"/>
      <dgm:spPr>
        <a:solidFill>
          <a:schemeClr val="bg2">
            <a:lumMod val="20000"/>
            <a:lumOff val="80000"/>
            <a:alpha val="89804"/>
          </a:schemeClr>
        </a:solidFill>
      </dgm:spPr>
      <dgm:t>
        <a:bodyPr anchor="ctr"/>
        <a:lstStyle/>
        <a:p>
          <a:pPr marL="541338" indent="-269875"/>
          <a:r>
            <a: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küldő nevének megfelelő abc sorrendben, tárgy és iktatószám feltüntetésével</a:t>
          </a:r>
        </a:p>
      </dgm:t>
    </dgm:pt>
    <dgm:pt modelId="{4DDEF5B3-99A4-47F1-B025-DE5925814DD1}" type="parTrans" cxnId="{46563802-D471-4388-ADC4-6249A88ED23F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B538FCB1-1698-4483-8A7A-95C64B82A589}" type="sibTrans" cxnId="{46563802-D471-4388-ADC4-6249A88ED23F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4E892AE0-99B7-4210-B656-B3D0A8C4A150}">
      <dgm:prSet phldrT="[Szöveg]" custT="1"/>
      <dgm:spPr>
        <a:solidFill>
          <a:srgbClr val="C00000"/>
        </a:solidFill>
      </dgm:spPr>
      <dgm:t>
        <a:bodyPr/>
        <a:lstStyle/>
        <a:p>
          <a:r>
            <a: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Tárgymutató</a:t>
          </a:r>
        </a:p>
      </dgm:t>
    </dgm:pt>
    <dgm:pt modelId="{076BAB65-69C5-492B-9994-3960253FAB57}" type="parTrans" cxnId="{9735FFC0-322E-48CF-BFFB-4D6F4FAA1957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A908B6A5-1ABC-4753-8329-18500AE87FF2}" type="sibTrans" cxnId="{9735FFC0-322E-48CF-BFFB-4D6F4FAA1957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122C8D5C-91EB-42EB-94A7-2D0E27935E37}">
      <dgm:prSet phldrT="[Szöveg]" custT="1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 anchor="ctr"/>
        <a:lstStyle/>
        <a:p>
          <a:pPr marL="541338" indent="-269875"/>
          <a:r>
            <a:rPr lang="hu-HU" sz="2000" b="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tárgyszó szerinti abc sorrendben, iktatószám feltüntetésével</a:t>
          </a:r>
          <a:endParaRPr lang="hu-HU" sz="2000" b="1" dirty="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gm:t>
    </dgm:pt>
    <dgm:pt modelId="{95D706AF-EFC8-467C-A318-E65AD1983A95}" type="parTrans" cxnId="{4E032B29-9815-4322-B8A3-EC94AD9EA955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7404B048-8A31-4D5B-842A-0B3E10BA0E7C}" type="sibTrans" cxnId="{4E032B29-9815-4322-B8A3-EC94AD9EA955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4901670B-6457-41BC-A91C-1B6080A56933}" type="pres">
      <dgm:prSet presAssocID="{EA582DA2-5EC4-4120-A19C-4D8B93475E1A}" presName="Name0" presStyleCnt="0">
        <dgm:presLayoutVars>
          <dgm:dir/>
          <dgm:animLvl val="lvl"/>
          <dgm:resizeHandles/>
        </dgm:presLayoutVars>
      </dgm:prSet>
      <dgm:spPr/>
    </dgm:pt>
    <dgm:pt modelId="{71404B7E-4389-486E-B3A4-24A2DF756905}" type="pres">
      <dgm:prSet presAssocID="{E9367A0B-E642-4541-95AD-76B695A36E51}" presName="linNode" presStyleCnt="0"/>
      <dgm:spPr/>
    </dgm:pt>
    <dgm:pt modelId="{182C7BC3-63E7-410C-8F72-F5F759340CF0}" type="pres">
      <dgm:prSet presAssocID="{E9367A0B-E642-4541-95AD-76B695A36E51}" presName="parentShp" presStyleLbl="node1" presStyleIdx="0" presStyleCnt="2" custScaleX="92709">
        <dgm:presLayoutVars>
          <dgm:bulletEnabled val="1"/>
        </dgm:presLayoutVars>
      </dgm:prSet>
      <dgm:spPr/>
    </dgm:pt>
    <dgm:pt modelId="{F20BFCE0-660B-4B82-BEDD-B1165D0B9A8F}" type="pres">
      <dgm:prSet presAssocID="{E9367A0B-E642-4541-95AD-76B695A36E51}" presName="childShp" presStyleLbl="bgAccFollowNode1" presStyleIdx="0" presStyleCnt="2" custScaleX="119166" custScaleY="128343">
        <dgm:presLayoutVars>
          <dgm:bulletEnabled val="1"/>
        </dgm:presLayoutVars>
      </dgm:prSet>
      <dgm:spPr/>
    </dgm:pt>
    <dgm:pt modelId="{4905486B-1FD1-4300-9541-00C58E3A03D5}" type="pres">
      <dgm:prSet presAssocID="{2AC9D423-C75C-4630-9056-E0F450215DD8}" presName="spacing" presStyleCnt="0"/>
      <dgm:spPr/>
    </dgm:pt>
    <dgm:pt modelId="{8E660F88-26C7-4B44-9976-E4B843685FCB}" type="pres">
      <dgm:prSet presAssocID="{4E892AE0-99B7-4210-B656-B3D0A8C4A150}" presName="linNode" presStyleCnt="0"/>
      <dgm:spPr/>
    </dgm:pt>
    <dgm:pt modelId="{8620468B-4713-4F18-B027-17D1078DB9F5}" type="pres">
      <dgm:prSet presAssocID="{4E892AE0-99B7-4210-B656-B3D0A8C4A150}" presName="parentShp" presStyleLbl="node1" presStyleIdx="1" presStyleCnt="2" custScaleX="92619">
        <dgm:presLayoutVars>
          <dgm:bulletEnabled val="1"/>
        </dgm:presLayoutVars>
      </dgm:prSet>
      <dgm:spPr/>
    </dgm:pt>
    <dgm:pt modelId="{F3C25398-0892-4BEF-A5F1-1D1D08B6B0CA}" type="pres">
      <dgm:prSet presAssocID="{4E892AE0-99B7-4210-B656-B3D0A8C4A150}" presName="childShp" presStyleLbl="bgAccFollowNode1" presStyleIdx="1" presStyleCnt="2" custScaleX="119166" custScaleY="127321">
        <dgm:presLayoutVars>
          <dgm:bulletEnabled val="1"/>
        </dgm:presLayoutVars>
      </dgm:prSet>
      <dgm:spPr/>
    </dgm:pt>
  </dgm:ptLst>
  <dgm:cxnLst>
    <dgm:cxn modelId="{46563802-D471-4388-ADC4-6249A88ED23F}" srcId="{E9367A0B-E642-4541-95AD-76B695A36E51}" destId="{D709D6CF-9A98-4310-9B5F-56584BF7FDF4}" srcOrd="0" destOrd="0" parTransId="{4DDEF5B3-99A4-47F1-B025-DE5925814DD1}" sibTransId="{B538FCB1-1698-4483-8A7A-95C64B82A589}"/>
    <dgm:cxn modelId="{0337D021-439B-4BEC-B2C7-3EAB27F97ACD}" type="presOf" srcId="{EA582DA2-5EC4-4120-A19C-4D8B93475E1A}" destId="{4901670B-6457-41BC-A91C-1B6080A56933}" srcOrd="0" destOrd="0" presId="urn:microsoft.com/office/officeart/2005/8/layout/vList6"/>
    <dgm:cxn modelId="{4E032B29-9815-4322-B8A3-EC94AD9EA955}" srcId="{4E892AE0-99B7-4210-B656-B3D0A8C4A150}" destId="{122C8D5C-91EB-42EB-94A7-2D0E27935E37}" srcOrd="0" destOrd="0" parTransId="{95D706AF-EFC8-467C-A318-E65AD1983A95}" sibTransId="{7404B048-8A31-4D5B-842A-0B3E10BA0E7C}"/>
    <dgm:cxn modelId="{B3B26250-1135-441D-B82A-2F3C629D7D95}" type="presOf" srcId="{D709D6CF-9A98-4310-9B5F-56584BF7FDF4}" destId="{F20BFCE0-660B-4B82-BEDD-B1165D0B9A8F}" srcOrd="0" destOrd="0" presId="urn:microsoft.com/office/officeart/2005/8/layout/vList6"/>
    <dgm:cxn modelId="{E9DABD73-7610-4B76-8588-9FF35E0842D4}" type="presOf" srcId="{122C8D5C-91EB-42EB-94A7-2D0E27935E37}" destId="{F3C25398-0892-4BEF-A5F1-1D1D08B6B0CA}" srcOrd="0" destOrd="0" presId="urn:microsoft.com/office/officeart/2005/8/layout/vList6"/>
    <dgm:cxn modelId="{120AAB83-09A6-4C13-9E6E-2095EC9682DC}" type="presOf" srcId="{4E892AE0-99B7-4210-B656-B3D0A8C4A150}" destId="{8620468B-4713-4F18-B027-17D1078DB9F5}" srcOrd="0" destOrd="0" presId="urn:microsoft.com/office/officeart/2005/8/layout/vList6"/>
    <dgm:cxn modelId="{A1BD769C-6C41-4DD8-BEDD-514C204BD8E8}" srcId="{EA582DA2-5EC4-4120-A19C-4D8B93475E1A}" destId="{E9367A0B-E642-4541-95AD-76B695A36E51}" srcOrd="0" destOrd="0" parTransId="{C498FDAA-CE6D-44D2-8872-08140536696F}" sibTransId="{2AC9D423-C75C-4630-9056-E0F450215DD8}"/>
    <dgm:cxn modelId="{9735FFC0-322E-48CF-BFFB-4D6F4FAA1957}" srcId="{EA582DA2-5EC4-4120-A19C-4D8B93475E1A}" destId="{4E892AE0-99B7-4210-B656-B3D0A8C4A150}" srcOrd="1" destOrd="0" parTransId="{076BAB65-69C5-492B-9994-3960253FAB57}" sibTransId="{A908B6A5-1ABC-4753-8329-18500AE87FF2}"/>
    <dgm:cxn modelId="{1EA13DCB-8E05-4C49-A1DC-51BC9C5EB4F8}" type="presOf" srcId="{E9367A0B-E642-4541-95AD-76B695A36E51}" destId="{182C7BC3-63E7-410C-8F72-F5F759340CF0}" srcOrd="0" destOrd="0" presId="urn:microsoft.com/office/officeart/2005/8/layout/vList6"/>
    <dgm:cxn modelId="{95D04008-96BC-4DD7-B1BB-40769D069E5D}" type="presParOf" srcId="{4901670B-6457-41BC-A91C-1B6080A56933}" destId="{71404B7E-4389-486E-B3A4-24A2DF756905}" srcOrd="0" destOrd="0" presId="urn:microsoft.com/office/officeart/2005/8/layout/vList6"/>
    <dgm:cxn modelId="{D6BCE3B2-253B-43D3-A1F1-E85E42B36793}" type="presParOf" srcId="{71404B7E-4389-486E-B3A4-24A2DF756905}" destId="{182C7BC3-63E7-410C-8F72-F5F759340CF0}" srcOrd="0" destOrd="0" presId="urn:microsoft.com/office/officeart/2005/8/layout/vList6"/>
    <dgm:cxn modelId="{D42E8EBD-0344-424D-8A6E-4A70900E63C4}" type="presParOf" srcId="{71404B7E-4389-486E-B3A4-24A2DF756905}" destId="{F20BFCE0-660B-4B82-BEDD-B1165D0B9A8F}" srcOrd="1" destOrd="0" presId="urn:microsoft.com/office/officeart/2005/8/layout/vList6"/>
    <dgm:cxn modelId="{31494D07-7C6A-4622-BBC8-2FEF292946F4}" type="presParOf" srcId="{4901670B-6457-41BC-A91C-1B6080A56933}" destId="{4905486B-1FD1-4300-9541-00C58E3A03D5}" srcOrd="1" destOrd="0" presId="urn:microsoft.com/office/officeart/2005/8/layout/vList6"/>
    <dgm:cxn modelId="{F5B11392-7E6C-4534-BFD1-BFFDFF1192DE}" type="presParOf" srcId="{4901670B-6457-41BC-A91C-1B6080A56933}" destId="{8E660F88-26C7-4B44-9976-E4B843685FCB}" srcOrd="2" destOrd="0" presId="urn:microsoft.com/office/officeart/2005/8/layout/vList6"/>
    <dgm:cxn modelId="{EC06DFA0-42C5-42F7-A783-B20482FFAFB7}" type="presParOf" srcId="{8E660F88-26C7-4B44-9976-E4B843685FCB}" destId="{8620468B-4713-4F18-B027-17D1078DB9F5}" srcOrd="0" destOrd="0" presId="urn:microsoft.com/office/officeart/2005/8/layout/vList6"/>
    <dgm:cxn modelId="{1532D866-A877-40F9-A1B7-73AB5DCD3357}" type="presParOf" srcId="{8E660F88-26C7-4B44-9976-E4B843685FCB}" destId="{F3C25398-0892-4BEF-A5F1-1D1D08B6B0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191065-E663-45FD-9292-15547CBCA57E}" type="doc">
      <dgm:prSet loTypeId="urn:microsoft.com/office/officeart/2005/8/layout/radial2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1D4591D3-E89E-450B-89BC-581A7AF0C560}">
      <dgm:prSet phldrT="[Szöveg]" custT="1"/>
      <dgm:spPr/>
      <dgm:t>
        <a:bodyPr/>
        <a:lstStyle/>
        <a:p>
          <a:r>
            <a: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Átadókönyv, kézbesítőkönyv</a:t>
          </a:r>
        </a:p>
      </dgm:t>
    </dgm:pt>
    <dgm:pt modelId="{A80724AC-EC3F-4AE6-9D01-B77644EE3A6F}" type="parTrans" cxnId="{141E9989-35B6-43A1-A002-649DF2711D3A}">
      <dgm:prSet/>
      <dgm:spPr/>
      <dgm:t>
        <a:bodyPr/>
        <a:lstStyle/>
        <a:p>
          <a:endParaRPr lang="hu-HU" sz="1600" b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0327F4F-5760-452C-B726-D41D3D7ECB61}" type="sibTrans" cxnId="{141E9989-35B6-43A1-A002-649DF2711D3A}">
      <dgm:prSet/>
      <dgm:spPr/>
      <dgm:t>
        <a:bodyPr/>
        <a:lstStyle/>
        <a:p>
          <a:endParaRPr lang="hu-HU" sz="1800" b="0"/>
        </a:p>
      </dgm:t>
    </dgm:pt>
    <dgm:pt modelId="{C78F5F72-B70F-4F40-9D7A-38FDED7C0A4A}">
      <dgm:prSet phldrT="[Szöveg]" custT="1"/>
      <dgm:spPr/>
      <dgm:t>
        <a:bodyPr/>
        <a:lstStyle/>
        <a:p>
          <a:r>
            <a: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Előadói munkafüzet (munkanapló)</a:t>
          </a:r>
        </a:p>
      </dgm:t>
    </dgm:pt>
    <dgm:pt modelId="{8105495A-5F70-4C59-8C06-390CA72C9A01}" type="parTrans" cxnId="{72637C2C-C52D-44E0-A0A1-92BCF3CBC26A}">
      <dgm:prSet/>
      <dgm:spPr/>
      <dgm:t>
        <a:bodyPr/>
        <a:lstStyle/>
        <a:p>
          <a:endParaRPr lang="hu-HU" sz="1600" b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78B4059-B585-4437-9DF6-EAE7F5321D67}" type="sibTrans" cxnId="{72637C2C-C52D-44E0-A0A1-92BCF3CBC26A}">
      <dgm:prSet/>
      <dgm:spPr/>
      <dgm:t>
        <a:bodyPr/>
        <a:lstStyle/>
        <a:p>
          <a:endParaRPr lang="hu-HU" sz="1800" b="0"/>
        </a:p>
      </dgm:t>
    </dgm:pt>
    <dgm:pt modelId="{1A5EC922-D6EA-4501-8BA1-1C3D5200F38D}">
      <dgm:prSet phldrT="[Szöveg]" custT="1"/>
      <dgm:spPr/>
      <dgm:t>
        <a:bodyPr/>
        <a:lstStyle/>
        <a:p>
          <a:r>
            <a: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Elektronikus iktatórendszer</a:t>
          </a:r>
        </a:p>
      </dgm:t>
    </dgm:pt>
    <dgm:pt modelId="{29E2F2AE-2B4D-4985-8C62-4F1A0BE29667}" type="parTrans" cxnId="{0D890063-0CAD-4D33-A693-6026AB9E71FB}">
      <dgm:prSet/>
      <dgm:spPr/>
      <dgm:t>
        <a:bodyPr/>
        <a:lstStyle/>
        <a:p>
          <a:endParaRPr lang="hu-HU" sz="1600" b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0F26D4A-EBB4-4C78-BB2B-8CAACFE2DF3F}" type="sibTrans" cxnId="{0D890063-0CAD-4D33-A693-6026AB9E71FB}">
      <dgm:prSet/>
      <dgm:spPr/>
      <dgm:t>
        <a:bodyPr/>
        <a:lstStyle/>
        <a:p>
          <a:endParaRPr lang="hu-HU" sz="1800" b="0"/>
        </a:p>
      </dgm:t>
    </dgm:pt>
    <dgm:pt modelId="{2464D62F-4179-4114-B7E5-BF9FBEBEFDC3}" type="pres">
      <dgm:prSet presAssocID="{4B191065-E663-45FD-9292-15547CBCA57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729642E-2A17-418A-B1B5-08F6A416F9FB}" type="pres">
      <dgm:prSet presAssocID="{4B191065-E663-45FD-9292-15547CBCA57E}" presName="cycle" presStyleCnt="0"/>
      <dgm:spPr/>
    </dgm:pt>
    <dgm:pt modelId="{00D96C2C-C777-45B4-9E1B-A42BEA03D97B}" type="pres">
      <dgm:prSet presAssocID="{4B191065-E663-45FD-9292-15547CBCA57E}" presName="centerShape" presStyleCnt="0"/>
      <dgm:spPr/>
    </dgm:pt>
    <dgm:pt modelId="{6D0BFB9F-ADDD-4353-A554-F8A1EDE03812}" type="pres">
      <dgm:prSet presAssocID="{4B191065-E663-45FD-9292-15547CBCA57E}" presName="connSite" presStyleLbl="node1" presStyleIdx="0" presStyleCnt="4"/>
      <dgm:spPr/>
    </dgm:pt>
    <dgm:pt modelId="{2649C75D-EF50-4F9F-B0D9-22E03B2A7D9D}" type="pres">
      <dgm:prSet presAssocID="{4B191065-E663-45FD-9292-15547CBCA57E}" presName="visible" presStyleLbl="node1" presStyleIdx="0" presStyleCnt="4" custScaleX="221135" custScaleY="190426" custLinFactNeighborX="-41868" custLinFactNeighborY="-18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59F0584-7CEE-42FC-9FFD-DC17396DA4F7}" type="pres">
      <dgm:prSet presAssocID="{A80724AC-EC3F-4AE6-9D01-B77644EE3A6F}" presName="Name25" presStyleLbl="parChTrans1D1" presStyleIdx="0" presStyleCnt="3"/>
      <dgm:spPr/>
    </dgm:pt>
    <dgm:pt modelId="{50ADAA54-9060-45C9-B8D0-FA13B6D8B6CE}" type="pres">
      <dgm:prSet presAssocID="{1D4591D3-E89E-450B-89BC-581A7AF0C560}" presName="node" presStyleCnt="0"/>
      <dgm:spPr/>
    </dgm:pt>
    <dgm:pt modelId="{7ECAADDF-0C89-450F-91E4-85C4F849D338}" type="pres">
      <dgm:prSet presAssocID="{1D4591D3-E89E-450B-89BC-581A7AF0C560}" presName="parentNode" presStyleLbl="node1" presStyleIdx="1" presStyleCnt="4" custScaleX="469693" custScaleY="86656" custLinFactX="100000" custLinFactNeighborX="194185" custLinFactNeighborY="22763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7DE105C0-6CAA-476F-AFDD-A2D71312B618}" type="pres">
      <dgm:prSet presAssocID="{1D4591D3-E89E-450B-89BC-581A7AF0C560}" presName="childNode" presStyleLbl="revTx" presStyleIdx="0" presStyleCnt="0">
        <dgm:presLayoutVars>
          <dgm:bulletEnabled val="1"/>
        </dgm:presLayoutVars>
      </dgm:prSet>
      <dgm:spPr/>
    </dgm:pt>
    <dgm:pt modelId="{66F82EB9-412B-4918-B2A8-B2271BF18414}" type="pres">
      <dgm:prSet presAssocID="{8105495A-5F70-4C59-8C06-390CA72C9A01}" presName="Name25" presStyleLbl="parChTrans1D1" presStyleIdx="1" presStyleCnt="3"/>
      <dgm:spPr/>
    </dgm:pt>
    <dgm:pt modelId="{F10E57C3-7F17-432A-AEE1-25CCFB95D1EE}" type="pres">
      <dgm:prSet presAssocID="{C78F5F72-B70F-4F40-9D7A-38FDED7C0A4A}" presName="node" presStyleCnt="0"/>
      <dgm:spPr/>
    </dgm:pt>
    <dgm:pt modelId="{1FCA0CFC-FD42-4843-9040-D7FA43082452}" type="pres">
      <dgm:prSet presAssocID="{C78F5F72-B70F-4F40-9D7A-38FDED7C0A4A}" presName="parentNode" presStyleLbl="node1" presStyleIdx="2" presStyleCnt="4" custScaleX="404113" custScaleY="84890" custLinFactX="100000" custLinFactNeighborX="149489" custLinFactNeighborY="15689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9EB19CB3-9A87-4D1A-9934-A17AAEDC4F3E}" type="pres">
      <dgm:prSet presAssocID="{C78F5F72-B70F-4F40-9D7A-38FDED7C0A4A}" presName="childNode" presStyleLbl="revTx" presStyleIdx="0" presStyleCnt="0">
        <dgm:presLayoutVars>
          <dgm:bulletEnabled val="1"/>
        </dgm:presLayoutVars>
      </dgm:prSet>
      <dgm:spPr/>
    </dgm:pt>
    <dgm:pt modelId="{6FC1745A-CD6F-4DA2-A2AB-BB89E9D5E836}" type="pres">
      <dgm:prSet presAssocID="{29E2F2AE-2B4D-4985-8C62-4F1A0BE29667}" presName="Name25" presStyleLbl="parChTrans1D1" presStyleIdx="2" presStyleCnt="3"/>
      <dgm:spPr/>
    </dgm:pt>
    <dgm:pt modelId="{7BC32AF2-782A-4BF9-83E4-4BFC193AE07F}" type="pres">
      <dgm:prSet presAssocID="{1A5EC922-D6EA-4501-8BA1-1C3D5200F38D}" presName="node" presStyleCnt="0"/>
      <dgm:spPr/>
    </dgm:pt>
    <dgm:pt modelId="{4F2BC331-05C1-4699-AB0F-1D7452989735}" type="pres">
      <dgm:prSet presAssocID="{1A5EC922-D6EA-4501-8BA1-1C3D5200F38D}" presName="parentNode" presStyleLbl="node1" presStyleIdx="3" presStyleCnt="4" custScaleX="488204" custScaleY="68509" custLinFactX="100000" custLinFactNeighborX="191663" custLinFactNeighborY="-7052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3818DC10-307E-4608-B83F-7D51097C4158}" type="pres">
      <dgm:prSet presAssocID="{1A5EC922-D6EA-4501-8BA1-1C3D5200F38D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2F7DB00-F0E4-4D44-BC0E-5F57E38645E1}" type="presOf" srcId="{C78F5F72-B70F-4F40-9D7A-38FDED7C0A4A}" destId="{1FCA0CFC-FD42-4843-9040-D7FA43082452}" srcOrd="0" destOrd="0" presId="urn:microsoft.com/office/officeart/2005/8/layout/radial2"/>
    <dgm:cxn modelId="{72637C2C-C52D-44E0-A0A1-92BCF3CBC26A}" srcId="{4B191065-E663-45FD-9292-15547CBCA57E}" destId="{C78F5F72-B70F-4F40-9D7A-38FDED7C0A4A}" srcOrd="1" destOrd="0" parTransId="{8105495A-5F70-4C59-8C06-390CA72C9A01}" sibTransId="{878B4059-B585-4437-9DF6-EAE7F5321D67}"/>
    <dgm:cxn modelId="{0D890063-0CAD-4D33-A693-6026AB9E71FB}" srcId="{4B191065-E663-45FD-9292-15547CBCA57E}" destId="{1A5EC922-D6EA-4501-8BA1-1C3D5200F38D}" srcOrd="2" destOrd="0" parTransId="{29E2F2AE-2B4D-4985-8C62-4F1A0BE29667}" sibTransId="{80F26D4A-EBB4-4C78-BB2B-8CAACFE2DF3F}"/>
    <dgm:cxn modelId="{CE600750-6E28-43AA-B235-071639AA68B2}" type="presOf" srcId="{4B191065-E663-45FD-9292-15547CBCA57E}" destId="{2464D62F-4179-4114-B7E5-BF9FBEBEFDC3}" srcOrd="0" destOrd="0" presId="urn:microsoft.com/office/officeart/2005/8/layout/radial2"/>
    <dgm:cxn modelId="{47359C88-05AA-4EE7-84DC-4DBD991B75A6}" type="presOf" srcId="{29E2F2AE-2B4D-4985-8C62-4F1A0BE29667}" destId="{6FC1745A-CD6F-4DA2-A2AB-BB89E9D5E836}" srcOrd="0" destOrd="0" presId="urn:microsoft.com/office/officeart/2005/8/layout/radial2"/>
    <dgm:cxn modelId="{141E9989-35B6-43A1-A002-649DF2711D3A}" srcId="{4B191065-E663-45FD-9292-15547CBCA57E}" destId="{1D4591D3-E89E-450B-89BC-581A7AF0C560}" srcOrd="0" destOrd="0" parTransId="{A80724AC-EC3F-4AE6-9D01-B77644EE3A6F}" sibTransId="{60327F4F-5760-452C-B726-D41D3D7ECB61}"/>
    <dgm:cxn modelId="{CB1B8CD0-4E39-4677-8DD5-7B1FE7F41309}" type="presOf" srcId="{8105495A-5F70-4C59-8C06-390CA72C9A01}" destId="{66F82EB9-412B-4918-B2A8-B2271BF18414}" srcOrd="0" destOrd="0" presId="urn:microsoft.com/office/officeart/2005/8/layout/radial2"/>
    <dgm:cxn modelId="{15A66AD7-ED04-40D6-BFA5-DAB15BE621D9}" type="presOf" srcId="{1A5EC922-D6EA-4501-8BA1-1C3D5200F38D}" destId="{4F2BC331-05C1-4699-AB0F-1D7452989735}" srcOrd="0" destOrd="0" presId="urn:microsoft.com/office/officeart/2005/8/layout/radial2"/>
    <dgm:cxn modelId="{588854DB-37EB-44C4-9086-F2C62AA408CC}" type="presOf" srcId="{1D4591D3-E89E-450B-89BC-581A7AF0C560}" destId="{7ECAADDF-0C89-450F-91E4-85C4F849D338}" srcOrd="0" destOrd="0" presId="urn:microsoft.com/office/officeart/2005/8/layout/radial2"/>
    <dgm:cxn modelId="{7C7294F0-282C-4124-8031-447B974F5CD1}" type="presOf" srcId="{A80724AC-EC3F-4AE6-9D01-B77644EE3A6F}" destId="{A59F0584-7CEE-42FC-9FFD-DC17396DA4F7}" srcOrd="0" destOrd="0" presId="urn:microsoft.com/office/officeart/2005/8/layout/radial2"/>
    <dgm:cxn modelId="{1C61C9A0-EA31-4C5A-B788-A669A8596023}" type="presParOf" srcId="{2464D62F-4179-4114-B7E5-BF9FBEBEFDC3}" destId="{F729642E-2A17-418A-B1B5-08F6A416F9FB}" srcOrd="0" destOrd="0" presId="urn:microsoft.com/office/officeart/2005/8/layout/radial2"/>
    <dgm:cxn modelId="{28C009A7-3CC4-4DE7-8BAD-34EAB7792758}" type="presParOf" srcId="{F729642E-2A17-418A-B1B5-08F6A416F9FB}" destId="{00D96C2C-C777-45B4-9E1B-A42BEA03D97B}" srcOrd="0" destOrd="0" presId="urn:microsoft.com/office/officeart/2005/8/layout/radial2"/>
    <dgm:cxn modelId="{3C25E3BF-39F1-4459-A45C-510A89BFF5D4}" type="presParOf" srcId="{00D96C2C-C777-45B4-9E1B-A42BEA03D97B}" destId="{6D0BFB9F-ADDD-4353-A554-F8A1EDE03812}" srcOrd="0" destOrd="0" presId="urn:microsoft.com/office/officeart/2005/8/layout/radial2"/>
    <dgm:cxn modelId="{0A4FC9AD-94A6-4EEE-83F1-22D6468A76A2}" type="presParOf" srcId="{00D96C2C-C777-45B4-9E1B-A42BEA03D97B}" destId="{2649C75D-EF50-4F9F-B0D9-22E03B2A7D9D}" srcOrd="1" destOrd="0" presId="urn:microsoft.com/office/officeart/2005/8/layout/radial2"/>
    <dgm:cxn modelId="{A7C7C53C-87EA-44BA-B6EE-0ECF828C86F5}" type="presParOf" srcId="{F729642E-2A17-418A-B1B5-08F6A416F9FB}" destId="{A59F0584-7CEE-42FC-9FFD-DC17396DA4F7}" srcOrd="1" destOrd="0" presId="urn:microsoft.com/office/officeart/2005/8/layout/radial2"/>
    <dgm:cxn modelId="{BD1D3317-95C9-44B0-9E00-4DA95930263B}" type="presParOf" srcId="{F729642E-2A17-418A-B1B5-08F6A416F9FB}" destId="{50ADAA54-9060-45C9-B8D0-FA13B6D8B6CE}" srcOrd="2" destOrd="0" presId="urn:microsoft.com/office/officeart/2005/8/layout/radial2"/>
    <dgm:cxn modelId="{9651D487-83D9-42CC-8AA8-DD81903CEA69}" type="presParOf" srcId="{50ADAA54-9060-45C9-B8D0-FA13B6D8B6CE}" destId="{7ECAADDF-0C89-450F-91E4-85C4F849D338}" srcOrd="0" destOrd="0" presId="urn:microsoft.com/office/officeart/2005/8/layout/radial2"/>
    <dgm:cxn modelId="{9C642A01-2384-433A-8787-F697E80334B1}" type="presParOf" srcId="{50ADAA54-9060-45C9-B8D0-FA13B6D8B6CE}" destId="{7DE105C0-6CAA-476F-AFDD-A2D71312B618}" srcOrd="1" destOrd="0" presId="urn:microsoft.com/office/officeart/2005/8/layout/radial2"/>
    <dgm:cxn modelId="{FAB5C295-49C8-43B7-A5C3-6E66E9919626}" type="presParOf" srcId="{F729642E-2A17-418A-B1B5-08F6A416F9FB}" destId="{66F82EB9-412B-4918-B2A8-B2271BF18414}" srcOrd="3" destOrd="0" presId="urn:microsoft.com/office/officeart/2005/8/layout/radial2"/>
    <dgm:cxn modelId="{347BF289-CC40-4DFB-A43F-97199EDD0C50}" type="presParOf" srcId="{F729642E-2A17-418A-B1B5-08F6A416F9FB}" destId="{F10E57C3-7F17-432A-AEE1-25CCFB95D1EE}" srcOrd="4" destOrd="0" presId="urn:microsoft.com/office/officeart/2005/8/layout/radial2"/>
    <dgm:cxn modelId="{49BEFC67-5BD8-4609-8E38-011B68890777}" type="presParOf" srcId="{F10E57C3-7F17-432A-AEE1-25CCFB95D1EE}" destId="{1FCA0CFC-FD42-4843-9040-D7FA43082452}" srcOrd="0" destOrd="0" presId="urn:microsoft.com/office/officeart/2005/8/layout/radial2"/>
    <dgm:cxn modelId="{CDC31FB5-017B-49C8-8347-753B60C04409}" type="presParOf" srcId="{F10E57C3-7F17-432A-AEE1-25CCFB95D1EE}" destId="{9EB19CB3-9A87-4D1A-9934-A17AAEDC4F3E}" srcOrd="1" destOrd="0" presId="urn:microsoft.com/office/officeart/2005/8/layout/radial2"/>
    <dgm:cxn modelId="{01AB2230-F97D-4F2E-8E3C-2F9C075034E5}" type="presParOf" srcId="{F729642E-2A17-418A-B1B5-08F6A416F9FB}" destId="{6FC1745A-CD6F-4DA2-A2AB-BB89E9D5E836}" srcOrd="5" destOrd="0" presId="urn:microsoft.com/office/officeart/2005/8/layout/radial2"/>
    <dgm:cxn modelId="{AF68EA77-8F53-4EC9-AE8F-1226FCC2FE3D}" type="presParOf" srcId="{F729642E-2A17-418A-B1B5-08F6A416F9FB}" destId="{7BC32AF2-782A-4BF9-83E4-4BFC193AE07F}" srcOrd="6" destOrd="0" presId="urn:microsoft.com/office/officeart/2005/8/layout/radial2"/>
    <dgm:cxn modelId="{1210129D-D0FF-4906-9C0B-BDEE21539255}" type="presParOf" srcId="{7BC32AF2-782A-4BF9-83E4-4BFC193AE07F}" destId="{4F2BC331-05C1-4699-AB0F-1D7452989735}" srcOrd="0" destOrd="0" presId="urn:microsoft.com/office/officeart/2005/8/layout/radial2"/>
    <dgm:cxn modelId="{8AF0614D-23DA-40DA-9464-7B21D1EE9DE6}" type="presParOf" srcId="{7BC32AF2-782A-4BF9-83E4-4BFC193AE07F}" destId="{3818DC10-307E-4608-B83F-7D51097C415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582DA2-5EC4-4120-A19C-4D8B93475E1A}" type="doc">
      <dgm:prSet loTypeId="urn:microsoft.com/office/officeart/2005/8/layout/vList6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B914346F-F3D2-49B0-8F2E-93AF40ABF08F}">
      <dgm:prSet phldrT="[Szöveg]" custT="1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Papírról papírra</a:t>
          </a:r>
        </a:p>
      </dgm:t>
    </dgm:pt>
    <dgm:pt modelId="{42457A63-2945-407C-820F-1D67EFAC8538}" type="parTrans" cxnId="{9D85C820-8683-430F-BC00-D40DC3A51139}">
      <dgm:prSet/>
      <dgm:spPr/>
      <dgm:t>
        <a:bodyPr/>
        <a:lstStyle/>
        <a:p>
          <a:endParaRPr lang="hu-HU" sz="1600"/>
        </a:p>
      </dgm:t>
    </dgm:pt>
    <dgm:pt modelId="{A76CDEBE-028F-47C8-BFD8-871D5D34D4C2}" type="sibTrans" cxnId="{9D85C820-8683-430F-BC00-D40DC3A51139}">
      <dgm:prSet/>
      <dgm:spPr/>
      <dgm:t>
        <a:bodyPr/>
        <a:lstStyle/>
        <a:p>
          <a:endParaRPr lang="hu-HU" sz="1600"/>
        </a:p>
      </dgm:t>
    </dgm:pt>
    <dgm:pt modelId="{6BC8D38F-C693-40B8-8666-83C65BCC9629}">
      <dgm:prSet phldrT="[Szöveg]" custT="1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Papírról elektronikusra</a:t>
          </a:r>
        </a:p>
      </dgm:t>
    </dgm:pt>
    <dgm:pt modelId="{6FBB50AB-75A0-4D5B-AFE0-37FAADA78499}" type="parTrans" cxnId="{89C17B38-562D-412F-8388-C36FB03B3419}">
      <dgm:prSet/>
      <dgm:spPr/>
      <dgm:t>
        <a:bodyPr/>
        <a:lstStyle/>
        <a:p>
          <a:endParaRPr lang="hu-HU" sz="1600"/>
        </a:p>
      </dgm:t>
    </dgm:pt>
    <dgm:pt modelId="{A15827B6-FFD6-458C-A85E-4C79A4A6AAF8}" type="sibTrans" cxnId="{89C17B38-562D-412F-8388-C36FB03B3419}">
      <dgm:prSet/>
      <dgm:spPr/>
      <dgm:t>
        <a:bodyPr/>
        <a:lstStyle/>
        <a:p>
          <a:endParaRPr lang="hu-HU" sz="1600"/>
        </a:p>
      </dgm:t>
    </dgm:pt>
    <dgm:pt modelId="{3F8EC098-0267-42D0-AD69-96B161F100FB}">
      <dgm:prSet phldrT="[Szöveg]" custT="1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Elektronikusról papírra</a:t>
          </a:r>
        </a:p>
      </dgm:t>
    </dgm:pt>
    <dgm:pt modelId="{663FFBF1-CE14-476F-A3AA-22C520619147}" type="parTrans" cxnId="{4FBDA925-D9A3-4E98-A65D-5CCC22D0EBEE}">
      <dgm:prSet/>
      <dgm:spPr/>
      <dgm:t>
        <a:bodyPr/>
        <a:lstStyle/>
        <a:p>
          <a:endParaRPr lang="hu-HU" sz="1600"/>
        </a:p>
      </dgm:t>
    </dgm:pt>
    <dgm:pt modelId="{354184A0-4559-4618-A98F-5D6BE84A7E10}" type="sibTrans" cxnId="{4FBDA925-D9A3-4E98-A65D-5CCC22D0EBEE}">
      <dgm:prSet/>
      <dgm:spPr/>
      <dgm:t>
        <a:bodyPr/>
        <a:lstStyle/>
        <a:p>
          <a:endParaRPr lang="hu-HU" sz="1600"/>
        </a:p>
      </dgm:t>
    </dgm:pt>
    <dgm:pt modelId="{C9444469-70AA-4313-B386-3F4152AF6EAB}">
      <dgm:prSet phldrT="[Szöveg]" custT="1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Elektronikusról elektronikusra</a:t>
          </a:r>
        </a:p>
      </dgm:t>
    </dgm:pt>
    <dgm:pt modelId="{FE909B4E-E066-485D-B8BD-9F2264750606}" type="parTrans" cxnId="{4EA021EF-9FAD-49D7-AC2B-A96DEBDBE11B}">
      <dgm:prSet/>
      <dgm:spPr/>
      <dgm:t>
        <a:bodyPr/>
        <a:lstStyle/>
        <a:p>
          <a:endParaRPr lang="hu-HU" sz="1600"/>
        </a:p>
      </dgm:t>
    </dgm:pt>
    <dgm:pt modelId="{8793F352-D20F-425D-8559-3295FE8E8978}" type="sibTrans" cxnId="{4EA021EF-9FAD-49D7-AC2B-A96DEBDBE11B}">
      <dgm:prSet/>
      <dgm:spPr/>
      <dgm:t>
        <a:bodyPr/>
        <a:lstStyle/>
        <a:p>
          <a:endParaRPr lang="hu-HU" sz="1600"/>
        </a:p>
      </dgm:t>
    </dgm:pt>
    <dgm:pt modelId="{8BC79733-BA71-4D18-9CBD-CFE6CC524D59}">
      <dgm:prSet custT="1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 anchor="ctr"/>
        <a:lstStyle/>
        <a:p>
          <a:pPr marL="355600" indent="-177800"/>
          <a:r>
            <a:rPr 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„Másolat hiteles”, bélyegző, hitelesítő aláírása</a:t>
          </a:r>
        </a:p>
      </dgm:t>
    </dgm:pt>
    <dgm:pt modelId="{A38DCA44-0F84-40FA-AD4A-0BBE346C534C}" type="parTrans" cxnId="{DB7078D2-5546-4873-A04F-28AD4ADF7F02}">
      <dgm:prSet/>
      <dgm:spPr/>
      <dgm:t>
        <a:bodyPr/>
        <a:lstStyle/>
        <a:p>
          <a:endParaRPr lang="hu-HU" sz="1600"/>
        </a:p>
      </dgm:t>
    </dgm:pt>
    <dgm:pt modelId="{4E6016EF-5951-4616-BE45-9E661C8BEDAB}" type="sibTrans" cxnId="{DB7078D2-5546-4873-A04F-28AD4ADF7F02}">
      <dgm:prSet/>
      <dgm:spPr/>
      <dgm:t>
        <a:bodyPr/>
        <a:lstStyle/>
        <a:p>
          <a:endParaRPr lang="hu-HU" sz="1600"/>
        </a:p>
      </dgm:t>
    </dgm:pt>
    <dgm:pt modelId="{1E9AF7C8-6741-41EE-930A-4EB6789D2B6E}">
      <dgm:prSet custT="1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 anchor="ctr"/>
        <a:lstStyle/>
        <a:p>
          <a:pPr marL="355600" indent="-177800"/>
          <a:r>
            <a:rPr lang="hu-HU" sz="1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451/2016. (XII. 19.) kormányrendelet </a:t>
          </a:r>
        </a:p>
      </dgm:t>
    </dgm:pt>
    <dgm:pt modelId="{94505F27-0327-40DC-90D5-1E179E094D7B}" type="parTrans" cxnId="{B736A476-26A3-4FD4-A0CD-C1F42B21A721}">
      <dgm:prSet/>
      <dgm:spPr/>
      <dgm:t>
        <a:bodyPr/>
        <a:lstStyle/>
        <a:p>
          <a:endParaRPr lang="hu-HU" sz="1600"/>
        </a:p>
      </dgm:t>
    </dgm:pt>
    <dgm:pt modelId="{1AA16E7A-31CC-4657-AA42-7D4E327C25B5}" type="sibTrans" cxnId="{B736A476-26A3-4FD4-A0CD-C1F42B21A721}">
      <dgm:prSet/>
      <dgm:spPr/>
      <dgm:t>
        <a:bodyPr/>
        <a:lstStyle/>
        <a:p>
          <a:endParaRPr lang="hu-HU" sz="1600"/>
        </a:p>
      </dgm:t>
    </dgm:pt>
    <dgm:pt modelId="{BA47EBAC-6F87-4B1E-96F5-E2872B1362E6}">
      <dgm:prSet custT="1"/>
      <dgm:spPr/>
      <dgm:t>
        <a:bodyPr anchor="ctr"/>
        <a:lstStyle/>
        <a:p>
          <a:pPr marL="355600" indent="-177800"/>
          <a:r>
            <a:rPr 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„az eredeti papíralapú dokumentummal egyező”, elektronikus aláírás </a:t>
          </a:r>
          <a:r>
            <a:rPr lang="hu-HU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vagy bélyegző, </a:t>
          </a:r>
          <a:r>
            <a:rPr 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időbélyegző</a:t>
          </a:r>
        </a:p>
      </dgm:t>
    </dgm:pt>
    <dgm:pt modelId="{8EF8E40C-EF85-42CA-83B7-943C264C8C6A}" type="parTrans" cxnId="{E5D44BF1-6D5B-4E35-9314-E5931345328F}">
      <dgm:prSet/>
      <dgm:spPr/>
      <dgm:t>
        <a:bodyPr/>
        <a:lstStyle/>
        <a:p>
          <a:endParaRPr lang="hu-HU" sz="1600"/>
        </a:p>
      </dgm:t>
    </dgm:pt>
    <dgm:pt modelId="{CDDC748A-FE07-42CF-AE67-4AFC7C5CD648}" type="sibTrans" cxnId="{E5D44BF1-6D5B-4E35-9314-E5931345328F}">
      <dgm:prSet/>
      <dgm:spPr/>
      <dgm:t>
        <a:bodyPr/>
        <a:lstStyle/>
        <a:p>
          <a:endParaRPr lang="hu-HU" sz="1600"/>
        </a:p>
      </dgm:t>
    </dgm:pt>
    <dgm:pt modelId="{15D14EEB-E96A-4A9C-883C-1B2657FA3FDB}">
      <dgm:prSet custT="1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 anchor="ctr"/>
        <a:lstStyle/>
        <a:p>
          <a:pPr marL="355600" indent="-177800"/>
          <a:r>
            <a:rPr 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annak joghatása az eredeti dokumentum joghatásával megegyezik</a:t>
          </a:r>
        </a:p>
      </dgm:t>
    </dgm:pt>
    <dgm:pt modelId="{2F8EB0FE-BE6B-4E42-8277-AE362A3E2997}" type="parTrans" cxnId="{EC16A277-1C25-4502-8312-E3142A1763E0}">
      <dgm:prSet/>
      <dgm:spPr/>
      <dgm:t>
        <a:bodyPr/>
        <a:lstStyle/>
        <a:p>
          <a:endParaRPr lang="hu-HU" sz="1600"/>
        </a:p>
      </dgm:t>
    </dgm:pt>
    <dgm:pt modelId="{1179C7B6-3242-4685-ABC5-A043FD0E83C3}" type="sibTrans" cxnId="{EC16A277-1C25-4502-8312-E3142A1763E0}">
      <dgm:prSet/>
      <dgm:spPr/>
      <dgm:t>
        <a:bodyPr/>
        <a:lstStyle/>
        <a:p>
          <a:endParaRPr lang="hu-HU" sz="1600"/>
        </a:p>
      </dgm:t>
    </dgm:pt>
    <dgm:pt modelId="{CF7C90E2-A7F4-4F8D-A9DE-3B6184F80780}">
      <dgm:prSet custT="1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 anchor="ctr"/>
        <a:lstStyle/>
        <a:p>
          <a:pPr marL="355600" indent="-177800"/>
          <a:r>
            <a:rPr 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„az elektronikus dokumentumban foglaltakkal egyező tartalmú irat”, bélyegző, </a:t>
          </a:r>
          <a:r>
            <a:rPr lang="hu-HU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másolatkészítő szervezet megnevezése, másolatkészítő </a:t>
          </a:r>
          <a:r>
            <a:rPr 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aláírása</a:t>
          </a:r>
        </a:p>
      </dgm:t>
    </dgm:pt>
    <dgm:pt modelId="{882116BE-48B3-40E4-BE16-CA3729E99215}" type="parTrans" cxnId="{B455C02F-50FC-4701-AD31-40D707107106}">
      <dgm:prSet/>
      <dgm:spPr/>
      <dgm:t>
        <a:bodyPr/>
        <a:lstStyle/>
        <a:p>
          <a:endParaRPr lang="hu-HU" sz="1600"/>
        </a:p>
      </dgm:t>
    </dgm:pt>
    <dgm:pt modelId="{661E8D17-AA6F-4D79-83B8-E9369D8A603D}" type="sibTrans" cxnId="{B455C02F-50FC-4701-AD31-40D707107106}">
      <dgm:prSet/>
      <dgm:spPr/>
      <dgm:t>
        <a:bodyPr/>
        <a:lstStyle/>
        <a:p>
          <a:endParaRPr lang="hu-HU" sz="1600"/>
        </a:p>
      </dgm:t>
    </dgm:pt>
    <dgm:pt modelId="{D2C38A0D-72DC-4CD5-9507-F3B2C355E444}">
      <dgm:prSet custT="1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 anchor="ctr"/>
        <a:lstStyle/>
        <a:p>
          <a:pPr marL="355600" indent="-177800"/>
          <a:r>
            <a:rPr 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Nyilatkozat, elektronikus aláírás, időbélyegző</a:t>
          </a:r>
        </a:p>
      </dgm:t>
    </dgm:pt>
    <dgm:pt modelId="{DE1DBE3C-40CB-41C7-892E-E37EF6384C0A}" type="parTrans" cxnId="{668BF7C0-D160-456E-B50F-124B914D09F1}">
      <dgm:prSet/>
      <dgm:spPr/>
      <dgm:t>
        <a:bodyPr/>
        <a:lstStyle/>
        <a:p>
          <a:endParaRPr lang="hu-HU" sz="1600"/>
        </a:p>
      </dgm:t>
    </dgm:pt>
    <dgm:pt modelId="{8A7E0D01-6783-48F3-A0A8-23DAD5263449}" type="sibTrans" cxnId="{668BF7C0-D160-456E-B50F-124B914D09F1}">
      <dgm:prSet/>
      <dgm:spPr/>
      <dgm:t>
        <a:bodyPr/>
        <a:lstStyle/>
        <a:p>
          <a:endParaRPr lang="hu-HU" sz="1600"/>
        </a:p>
      </dgm:t>
    </dgm:pt>
    <dgm:pt modelId="{4901670B-6457-41BC-A91C-1B6080A56933}" type="pres">
      <dgm:prSet presAssocID="{EA582DA2-5EC4-4120-A19C-4D8B93475E1A}" presName="Name0" presStyleCnt="0">
        <dgm:presLayoutVars>
          <dgm:dir/>
          <dgm:animLvl val="lvl"/>
          <dgm:resizeHandles/>
        </dgm:presLayoutVars>
      </dgm:prSet>
      <dgm:spPr/>
    </dgm:pt>
    <dgm:pt modelId="{BB9AC476-2302-45FB-96A5-EA3FE87740F7}" type="pres">
      <dgm:prSet presAssocID="{B914346F-F3D2-49B0-8F2E-93AF40ABF08F}" presName="linNode" presStyleCnt="0"/>
      <dgm:spPr/>
    </dgm:pt>
    <dgm:pt modelId="{0D109209-C908-44A3-9B03-97ED0B7D9C6A}" type="pres">
      <dgm:prSet presAssocID="{B914346F-F3D2-49B0-8F2E-93AF40ABF08F}" presName="parentShp" presStyleLbl="node1" presStyleIdx="0" presStyleCnt="4" custScaleX="84659" custLinFactNeighborX="-16" custLinFactNeighborY="-1686">
        <dgm:presLayoutVars>
          <dgm:bulletEnabled val="1"/>
        </dgm:presLayoutVars>
      </dgm:prSet>
      <dgm:spPr/>
    </dgm:pt>
    <dgm:pt modelId="{DE9CB764-59D0-41A3-A0FC-60B66F89B687}" type="pres">
      <dgm:prSet presAssocID="{B914346F-F3D2-49B0-8F2E-93AF40ABF08F}" presName="childShp" presStyleLbl="bgAccFollowNode1" presStyleIdx="0" presStyleCnt="4" custScaleX="111514">
        <dgm:presLayoutVars>
          <dgm:bulletEnabled val="1"/>
        </dgm:presLayoutVars>
      </dgm:prSet>
      <dgm:spPr/>
    </dgm:pt>
    <dgm:pt modelId="{5F5643E6-F041-4D87-A86D-DDC1A60D5FBF}" type="pres">
      <dgm:prSet presAssocID="{A76CDEBE-028F-47C8-BFD8-871D5D34D4C2}" presName="spacing" presStyleCnt="0"/>
      <dgm:spPr/>
    </dgm:pt>
    <dgm:pt modelId="{DED78D91-6278-4AC0-B45D-A8467E4F5E70}" type="pres">
      <dgm:prSet presAssocID="{6BC8D38F-C693-40B8-8666-83C65BCC9629}" presName="linNode" presStyleCnt="0"/>
      <dgm:spPr/>
    </dgm:pt>
    <dgm:pt modelId="{7006D188-0880-4F00-AF2B-AFC3CD7B7786}" type="pres">
      <dgm:prSet presAssocID="{6BC8D38F-C693-40B8-8666-83C65BCC9629}" presName="parentShp" presStyleLbl="node1" presStyleIdx="1" presStyleCnt="4" custScaleX="88309" custScaleY="158868" custLinFactNeighborX="-43" custLinFactNeighborY="11303">
        <dgm:presLayoutVars>
          <dgm:bulletEnabled val="1"/>
        </dgm:presLayoutVars>
      </dgm:prSet>
      <dgm:spPr/>
    </dgm:pt>
    <dgm:pt modelId="{DD355AAE-772E-4211-BC95-44789A72C35F}" type="pres">
      <dgm:prSet presAssocID="{6BC8D38F-C693-40B8-8666-83C65BCC9629}" presName="childShp" presStyleLbl="bgAccFollowNode1" presStyleIdx="1" presStyleCnt="4" custScaleX="115959" custScaleY="163958" custLinFactNeighborX="-657" custLinFactNeighborY="13849">
        <dgm:presLayoutVars>
          <dgm:bulletEnabled val="1"/>
        </dgm:presLayoutVars>
      </dgm:prSet>
      <dgm:spPr/>
    </dgm:pt>
    <dgm:pt modelId="{CF1AC18E-739A-4069-8F3A-7E10ED34797F}" type="pres">
      <dgm:prSet presAssocID="{A15827B6-FFD6-458C-A85E-4C79A4A6AAF8}" presName="spacing" presStyleCnt="0"/>
      <dgm:spPr/>
    </dgm:pt>
    <dgm:pt modelId="{270534CC-3CCF-4729-997A-C4991009D573}" type="pres">
      <dgm:prSet presAssocID="{3F8EC098-0267-42D0-AD69-96B161F100FB}" presName="linNode" presStyleCnt="0"/>
      <dgm:spPr/>
    </dgm:pt>
    <dgm:pt modelId="{18D69D3B-D164-4588-8851-6DD02E2364EC}" type="pres">
      <dgm:prSet presAssocID="{3F8EC098-0267-42D0-AD69-96B161F100FB}" presName="parentShp" presStyleLbl="node1" presStyleIdx="2" presStyleCnt="4" custScaleX="85916" custScaleY="190949" custLinFactNeighborX="-16" custLinFactNeighborY="-1686">
        <dgm:presLayoutVars>
          <dgm:bulletEnabled val="1"/>
        </dgm:presLayoutVars>
      </dgm:prSet>
      <dgm:spPr/>
    </dgm:pt>
    <dgm:pt modelId="{C4A3C7FF-3C56-41C6-8486-AE0907A93DA2}" type="pres">
      <dgm:prSet presAssocID="{3F8EC098-0267-42D0-AD69-96B161F100FB}" presName="childShp" presStyleLbl="bgAccFollowNode1" presStyleIdx="2" presStyleCnt="4" custScaleX="112406" custScaleY="211330">
        <dgm:presLayoutVars>
          <dgm:bulletEnabled val="1"/>
        </dgm:presLayoutVars>
      </dgm:prSet>
      <dgm:spPr/>
    </dgm:pt>
    <dgm:pt modelId="{7F9BBE40-6E24-4032-8EDA-572451281767}" type="pres">
      <dgm:prSet presAssocID="{354184A0-4559-4618-A98F-5D6BE84A7E10}" presName="spacing" presStyleCnt="0"/>
      <dgm:spPr/>
    </dgm:pt>
    <dgm:pt modelId="{D9808587-792F-40D9-8109-304B00D08760}" type="pres">
      <dgm:prSet presAssocID="{C9444469-70AA-4313-B386-3F4152AF6EAB}" presName="linNode" presStyleCnt="0"/>
      <dgm:spPr/>
    </dgm:pt>
    <dgm:pt modelId="{8C52D0D6-D763-4330-A776-B7E0F4487422}" type="pres">
      <dgm:prSet presAssocID="{C9444469-70AA-4313-B386-3F4152AF6EAB}" presName="parentShp" presStyleLbl="node1" presStyleIdx="3" presStyleCnt="4" custScaleX="83277">
        <dgm:presLayoutVars>
          <dgm:bulletEnabled val="1"/>
        </dgm:presLayoutVars>
      </dgm:prSet>
      <dgm:spPr/>
    </dgm:pt>
    <dgm:pt modelId="{DF0732FA-6E94-4378-9B4E-B4107A2E1ADC}" type="pres">
      <dgm:prSet presAssocID="{C9444469-70AA-4313-B386-3F4152AF6EAB}" presName="childShp" presStyleLbl="bgAccFollowNode1" presStyleIdx="3" presStyleCnt="4" custScaleX="111149">
        <dgm:presLayoutVars>
          <dgm:bulletEnabled val="1"/>
        </dgm:presLayoutVars>
      </dgm:prSet>
      <dgm:spPr/>
    </dgm:pt>
  </dgm:ptLst>
  <dgm:cxnLst>
    <dgm:cxn modelId="{CA86170D-02F8-48F3-9FF6-A08F3ED94CE3}" type="presOf" srcId="{D2C38A0D-72DC-4CD5-9507-F3B2C355E444}" destId="{DF0732FA-6E94-4378-9B4E-B4107A2E1ADC}" srcOrd="0" destOrd="0" presId="urn:microsoft.com/office/officeart/2005/8/layout/vList6"/>
    <dgm:cxn modelId="{839AA310-179B-44FA-AD6F-0BF5C80C6772}" type="presOf" srcId="{1E9AF7C8-6741-41EE-930A-4EB6789D2B6E}" destId="{DD355AAE-772E-4211-BC95-44789A72C35F}" srcOrd="0" destOrd="0" presId="urn:microsoft.com/office/officeart/2005/8/layout/vList6"/>
    <dgm:cxn modelId="{9D85C820-8683-430F-BC00-D40DC3A51139}" srcId="{EA582DA2-5EC4-4120-A19C-4D8B93475E1A}" destId="{B914346F-F3D2-49B0-8F2E-93AF40ABF08F}" srcOrd="0" destOrd="0" parTransId="{42457A63-2945-407C-820F-1D67EFAC8538}" sibTransId="{A76CDEBE-028F-47C8-BFD8-871D5D34D4C2}"/>
    <dgm:cxn modelId="{CE2EB221-2634-4587-9AC7-0F85E33D79F2}" type="presOf" srcId="{6BC8D38F-C693-40B8-8666-83C65BCC9629}" destId="{7006D188-0880-4F00-AF2B-AFC3CD7B7786}" srcOrd="0" destOrd="0" presId="urn:microsoft.com/office/officeart/2005/8/layout/vList6"/>
    <dgm:cxn modelId="{4FBDA925-D9A3-4E98-A65D-5CCC22D0EBEE}" srcId="{EA582DA2-5EC4-4120-A19C-4D8B93475E1A}" destId="{3F8EC098-0267-42D0-AD69-96B161F100FB}" srcOrd="2" destOrd="0" parTransId="{663FFBF1-CE14-476F-A3AA-22C520619147}" sibTransId="{354184A0-4559-4618-A98F-5D6BE84A7E10}"/>
    <dgm:cxn modelId="{B455C02F-50FC-4701-AD31-40D707107106}" srcId="{3F8EC098-0267-42D0-AD69-96B161F100FB}" destId="{CF7C90E2-A7F4-4F8D-A9DE-3B6184F80780}" srcOrd="1" destOrd="0" parTransId="{882116BE-48B3-40E4-BE16-CA3729E99215}" sibTransId="{661E8D17-AA6F-4D79-83B8-E9369D8A603D}"/>
    <dgm:cxn modelId="{89C17B38-562D-412F-8388-C36FB03B3419}" srcId="{EA582DA2-5EC4-4120-A19C-4D8B93475E1A}" destId="{6BC8D38F-C693-40B8-8666-83C65BCC9629}" srcOrd="1" destOrd="0" parTransId="{6FBB50AB-75A0-4D5B-AFE0-37FAADA78499}" sibTransId="{A15827B6-FFD6-458C-A85E-4C79A4A6AAF8}"/>
    <dgm:cxn modelId="{6766AC69-C0C4-4DE8-B066-538B754FA0D7}" type="presOf" srcId="{CF7C90E2-A7F4-4F8D-A9DE-3B6184F80780}" destId="{C4A3C7FF-3C56-41C6-8486-AE0907A93DA2}" srcOrd="0" destOrd="1" presId="urn:microsoft.com/office/officeart/2005/8/layout/vList6"/>
    <dgm:cxn modelId="{B736A476-26A3-4FD4-A0CD-C1F42B21A721}" srcId="{6BC8D38F-C693-40B8-8666-83C65BCC9629}" destId="{1E9AF7C8-6741-41EE-930A-4EB6789D2B6E}" srcOrd="0" destOrd="0" parTransId="{94505F27-0327-40DC-90D5-1E179E094D7B}" sibTransId="{1AA16E7A-31CC-4657-AA42-7D4E327C25B5}"/>
    <dgm:cxn modelId="{EC16A277-1C25-4502-8312-E3142A1763E0}" srcId="{3F8EC098-0267-42D0-AD69-96B161F100FB}" destId="{15D14EEB-E96A-4A9C-883C-1B2657FA3FDB}" srcOrd="0" destOrd="0" parTransId="{2F8EB0FE-BE6B-4E42-8277-AE362A3E2997}" sibTransId="{1179C7B6-3242-4685-ABC5-A043FD0E83C3}"/>
    <dgm:cxn modelId="{6993F37B-5EF7-4A5B-8AA1-9D42E6D905E5}" type="presOf" srcId="{8BC79733-BA71-4D18-9CBD-CFE6CC524D59}" destId="{DE9CB764-59D0-41A3-A0FC-60B66F89B687}" srcOrd="0" destOrd="0" presId="urn:microsoft.com/office/officeart/2005/8/layout/vList6"/>
    <dgm:cxn modelId="{3C5D047C-4998-4DF9-A9A8-E15FEF662163}" type="presOf" srcId="{BA47EBAC-6F87-4B1E-96F5-E2872B1362E6}" destId="{DD355AAE-772E-4211-BC95-44789A72C35F}" srcOrd="0" destOrd="1" presId="urn:microsoft.com/office/officeart/2005/8/layout/vList6"/>
    <dgm:cxn modelId="{53C5CA92-1BBA-4C96-B00E-DE30CD3032A9}" type="presOf" srcId="{EA582DA2-5EC4-4120-A19C-4D8B93475E1A}" destId="{4901670B-6457-41BC-A91C-1B6080A56933}" srcOrd="0" destOrd="0" presId="urn:microsoft.com/office/officeart/2005/8/layout/vList6"/>
    <dgm:cxn modelId="{82FCE4A8-7AC7-462E-AF47-A8DEA98121F2}" type="presOf" srcId="{C9444469-70AA-4313-B386-3F4152AF6EAB}" destId="{8C52D0D6-D763-4330-A776-B7E0F4487422}" srcOrd="0" destOrd="0" presId="urn:microsoft.com/office/officeart/2005/8/layout/vList6"/>
    <dgm:cxn modelId="{43C497AF-1E21-4B2F-AE82-739E8D06DDCD}" type="presOf" srcId="{3F8EC098-0267-42D0-AD69-96B161F100FB}" destId="{18D69D3B-D164-4588-8851-6DD02E2364EC}" srcOrd="0" destOrd="0" presId="urn:microsoft.com/office/officeart/2005/8/layout/vList6"/>
    <dgm:cxn modelId="{668BF7C0-D160-456E-B50F-124B914D09F1}" srcId="{C9444469-70AA-4313-B386-3F4152AF6EAB}" destId="{D2C38A0D-72DC-4CD5-9507-F3B2C355E444}" srcOrd="0" destOrd="0" parTransId="{DE1DBE3C-40CB-41C7-892E-E37EF6384C0A}" sibTransId="{8A7E0D01-6783-48F3-A0A8-23DAD5263449}"/>
    <dgm:cxn modelId="{B91B18D1-65C9-449F-AFFF-41202A1F20D4}" type="presOf" srcId="{15D14EEB-E96A-4A9C-883C-1B2657FA3FDB}" destId="{C4A3C7FF-3C56-41C6-8486-AE0907A93DA2}" srcOrd="0" destOrd="0" presId="urn:microsoft.com/office/officeart/2005/8/layout/vList6"/>
    <dgm:cxn modelId="{DB7078D2-5546-4873-A04F-28AD4ADF7F02}" srcId="{B914346F-F3D2-49B0-8F2E-93AF40ABF08F}" destId="{8BC79733-BA71-4D18-9CBD-CFE6CC524D59}" srcOrd="0" destOrd="0" parTransId="{A38DCA44-0F84-40FA-AD4A-0BBE346C534C}" sibTransId="{4E6016EF-5951-4616-BE45-9E661C8BEDAB}"/>
    <dgm:cxn modelId="{4EA021EF-9FAD-49D7-AC2B-A96DEBDBE11B}" srcId="{EA582DA2-5EC4-4120-A19C-4D8B93475E1A}" destId="{C9444469-70AA-4313-B386-3F4152AF6EAB}" srcOrd="3" destOrd="0" parTransId="{FE909B4E-E066-485D-B8BD-9F2264750606}" sibTransId="{8793F352-D20F-425D-8559-3295FE8E8978}"/>
    <dgm:cxn modelId="{43D67FF0-AF59-404E-9704-28B5467A730F}" type="presOf" srcId="{B914346F-F3D2-49B0-8F2E-93AF40ABF08F}" destId="{0D109209-C908-44A3-9B03-97ED0B7D9C6A}" srcOrd="0" destOrd="0" presId="urn:microsoft.com/office/officeart/2005/8/layout/vList6"/>
    <dgm:cxn modelId="{E5D44BF1-6D5B-4E35-9314-E5931345328F}" srcId="{6BC8D38F-C693-40B8-8666-83C65BCC9629}" destId="{BA47EBAC-6F87-4B1E-96F5-E2872B1362E6}" srcOrd="1" destOrd="0" parTransId="{8EF8E40C-EF85-42CA-83B7-943C264C8C6A}" sibTransId="{CDDC748A-FE07-42CF-AE67-4AFC7C5CD648}"/>
    <dgm:cxn modelId="{A243B5AB-4D49-4CE0-8974-BE7E7E144D7D}" type="presParOf" srcId="{4901670B-6457-41BC-A91C-1B6080A56933}" destId="{BB9AC476-2302-45FB-96A5-EA3FE87740F7}" srcOrd="0" destOrd="0" presId="urn:microsoft.com/office/officeart/2005/8/layout/vList6"/>
    <dgm:cxn modelId="{2BCD9F17-535C-47F6-BB45-345AE51CA369}" type="presParOf" srcId="{BB9AC476-2302-45FB-96A5-EA3FE87740F7}" destId="{0D109209-C908-44A3-9B03-97ED0B7D9C6A}" srcOrd="0" destOrd="0" presId="urn:microsoft.com/office/officeart/2005/8/layout/vList6"/>
    <dgm:cxn modelId="{4E91FDF2-DDCB-4C29-8399-9E9C4FFA51EF}" type="presParOf" srcId="{BB9AC476-2302-45FB-96A5-EA3FE87740F7}" destId="{DE9CB764-59D0-41A3-A0FC-60B66F89B687}" srcOrd="1" destOrd="0" presId="urn:microsoft.com/office/officeart/2005/8/layout/vList6"/>
    <dgm:cxn modelId="{4B3F4606-8BC1-4211-AB50-7D3FDED22999}" type="presParOf" srcId="{4901670B-6457-41BC-A91C-1B6080A56933}" destId="{5F5643E6-F041-4D87-A86D-DDC1A60D5FBF}" srcOrd="1" destOrd="0" presId="urn:microsoft.com/office/officeart/2005/8/layout/vList6"/>
    <dgm:cxn modelId="{419D514E-973B-4025-A63A-ACE50AD54B36}" type="presParOf" srcId="{4901670B-6457-41BC-A91C-1B6080A56933}" destId="{DED78D91-6278-4AC0-B45D-A8467E4F5E70}" srcOrd="2" destOrd="0" presId="urn:microsoft.com/office/officeart/2005/8/layout/vList6"/>
    <dgm:cxn modelId="{B54B57CE-A242-40F9-B579-197F9B5385E2}" type="presParOf" srcId="{DED78D91-6278-4AC0-B45D-A8467E4F5E70}" destId="{7006D188-0880-4F00-AF2B-AFC3CD7B7786}" srcOrd="0" destOrd="0" presId="urn:microsoft.com/office/officeart/2005/8/layout/vList6"/>
    <dgm:cxn modelId="{EB00AA0B-2AF2-4A43-9ADC-1B5D7AFDFE36}" type="presParOf" srcId="{DED78D91-6278-4AC0-B45D-A8467E4F5E70}" destId="{DD355AAE-772E-4211-BC95-44789A72C35F}" srcOrd="1" destOrd="0" presId="urn:microsoft.com/office/officeart/2005/8/layout/vList6"/>
    <dgm:cxn modelId="{1A4DB141-D246-4668-A50A-9B17388F7FD2}" type="presParOf" srcId="{4901670B-6457-41BC-A91C-1B6080A56933}" destId="{CF1AC18E-739A-4069-8F3A-7E10ED34797F}" srcOrd="3" destOrd="0" presId="urn:microsoft.com/office/officeart/2005/8/layout/vList6"/>
    <dgm:cxn modelId="{467BECAC-7E41-425D-B810-0BA1CB488F65}" type="presParOf" srcId="{4901670B-6457-41BC-A91C-1B6080A56933}" destId="{270534CC-3CCF-4729-997A-C4991009D573}" srcOrd="4" destOrd="0" presId="urn:microsoft.com/office/officeart/2005/8/layout/vList6"/>
    <dgm:cxn modelId="{C2BE3A33-D832-44CF-9F29-79117FC0C305}" type="presParOf" srcId="{270534CC-3CCF-4729-997A-C4991009D573}" destId="{18D69D3B-D164-4588-8851-6DD02E2364EC}" srcOrd="0" destOrd="0" presId="urn:microsoft.com/office/officeart/2005/8/layout/vList6"/>
    <dgm:cxn modelId="{980F8BF9-F6A8-4520-B5F6-9CA179E7C6E8}" type="presParOf" srcId="{270534CC-3CCF-4729-997A-C4991009D573}" destId="{C4A3C7FF-3C56-41C6-8486-AE0907A93DA2}" srcOrd="1" destOrd="0" presId="urn:microsoft.com/office/officeart/2005/8/layout/vList6"/>
    <dgm:cxn modelId="{BE522677-28B7-4D31-9B2E-DDFA486277AF}" type="presParOf" srcId="{4901670B-6457-41BC-A91C-1B6080A56933}" destId="{7F9BBE40-6E24-4032-8EDA-572451281767}" srcOrd="5" destOrd="0" presId="urn:microsoft.com/office/officeart/2005/8/layout/vList6"/>
    <dgm:cxn modelId="{B3A759E8-B478-4451-A410-BB313D50C2C0}" type="presParOf" srcId="{4901670B-6457-41BC-A91C-1B6080A56933}" destId="{D9808587-792F-40D9-8109-304B00D08760}" srcOrd="6" destOrd="0" presId="urn:microsoft.com/office/officeart/2005/8/layout/vList6"/>
    <dgm:cxn modelId="{1F6DEA04-57ED-4EE6-BB88-EFB89B79709A}" type="presParOf" srcId="{D9808587-792F-40D9-8109-304B00D08760}" destId="{8C52D0D6-D763-4330-A776-B7E0F4487422}" srcOrd="0" destOrd="0" presId="urn:microsoft.com/office/officeart/2005/8/layout/vList6"/>
    <dgm:cxn modelId="{EE530F30-A627-4ABB-8E53-AD6D7ADE1E4C}" type="presParOf" srcId="{D9808587-792F-40D9-8109-304B00D08760}" destId="{DF0732FA-6E94-4378-9B4E-B4107A2E1A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287B5-0B9B-4F08-92E6-F56493DD3C8C}">
      <dsp:nvSpPr>
        <dsp:cNvPr id="0" name=""/>
        <dsp:cNvSpPr/>
      </dsp:nvSpPr>
      <dsp:spPr>
        <a:xfrm>
          <a:off x="4014191" y="992520"/>
          <a:ext cx="2098497" cy="391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72"/>
              </a:lnTo>
              <a:lnTo>
                <a:pt x="2098497" y="195772"/>
              </a:lnTo>
              <a:lnTo>
                <a:pt x="2098497" y="3915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85710-DCC7-44B5-B3A4-067418720C3D}">
      <dsp:nvSpPr>
        <dsp:cNvPr id="0" name=""/>
        <dsp:cNvSpPr/>
      </dsp:nvSpPr>
      <dsp:spPr>
        <a:xfrm>
          <a:off x="1903249" y="992520"/>
          <a:ext cx="2110942" cy="391545"/>
        </a:xfrm>
        <a:custGeom>
          <a:avLst/>
          <a:gdLst/>
          <a:ahLst/>
          <a:cxnLst/>
          <a:rect l="0" t="0" r="0" b="0"/>
          <a:pathLst>
            <a:path>
              <a:moveTo>
                <a:pt x="2110942" y="0"/>
              </a:moveTo>
              <a:lnTo>
                <a:pt x="2110942" y="195772"/>
              </a:lnTo>
              <a:lnTo>
                <a:pt x="0" y="195772"/>
              </a:lnTo>
              <a:lnTo>
                <a:pt x="0" y="3915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8DE90-5D35-4391-A824-94D5AD632711}">
      <dsp:nvSpPr>
        <dsp:cNvPr id="0" name=""/>
        <dsp:cNvSpPr/>
      </dsp:nvSpPr>
      <dsp:spPr>
        <a:xfrm>
          <a:off x="2800666" y="60269"/>
          <a:ext cx="2427050" cy="93225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01B03-9A00-4186-804F-32E31B02F40C}">
      <dsp:nvSpPr>
        <dsp:cNvPr id="0" name=""/>
        <dsp:cNvSpPr/>
      </dsp:nvSpPr>
      <dsp:spPr>
        <a:xfrm>
          <a:off x="2800666" y="60269"/>
          <a:ext cx="2427050" cy="93225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A29E-3C59-48D4-9264-37E720ACBD23}">
      <dsp:nvSpPr>
        <dsp:cNvPr id="0" name=""/>
        <dsp:cNvSpPr/>
      </dsp:nvSpPr>
      <dsp:spPr>
        <a:xfrm>
          <a:off x="1587141" y="228074"/>
          <a:ext cx="4854100" cy="5966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Szervezetek tevékenysége</a:t>
          </a:r>
        </a:p>
      </dsp:txBody>
      <dsp:txXfrm>
        <a:off x="1587141" y="228074"/>
        <a:ext cx="4854100" cy="596640"/>
      </dsp:txXfrm>
    </dsp:sp>
    <dsp:sp modelId="{54FD8510-7FB6-48ED-8B48-C168E61D4C41}">
      <dsp:nvSpPr>
        <dsp:cNvPr id="0" name=""/>
        <dsp:cNvSpPr/>
      </dsp:nvSpPr>
      <dsp:spPr>
        <a:xfrm>
          <a:off x="951887" y="1384066"/>
          <a:ext cx="1902724" cy="93225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58974-B4BE-420C-B52C-144F86F04BB8}">
      <dsp:nvSpPr>
        <dsp:cNvPr id="0" name=""/>
        <dsp:cNvSpPr/>
      </dsp:nvSpPr>
      <dsp:spPr>
        <a:xfrm>
          <a:off x="951887" y="1384066"/>
          <a:ext cx="1902724" cy="93225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9B24C-D126-4B28-B382-96370409C84D}">
      <dsp:nvSpPr>
        <dsp:cNvPr id="0" name=""/>
        <dsp:cNvSpPr/>
      </dsp:nvSpPr>
      <dsp:spPr>
        <a:xfrm>
          <a:off x="525" y="1551871"/>
          <a:ext cx="3805448" cy="5966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Szakmai tevékenység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u="none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(alaptevékenység)</a:t>
          </a:r>
        </a:p>
      </dsp:txBody>
      <dsp:txXfrm>
        <a:off x="525" y="1551871"/>
        <a:ext cx="3805448" cy="596640"/>
      </dsp:txXfrm>
    </dsp:sp>
    <dsp:sp modelId="{8A7EC484-6452-44CD-B64F-B2930096139C}">
      <dsp:nvSpPr>
        <dsp:cNvPr id="0" name=""/>
        <dsp:cNvSpPr/>
      </dsp:nvSpPr>
      <dsp:spPr>
        <a:xfrm>
          <a:off x="5155104" y="1384066"/>
          <a:ext cx="1915169" cy="93225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CEAA4-F303-4F5C-8506-C522FD06060F}">
      <dsp:nvSpPr>
        <dsp:cNvPr id="0" name=""/>
        <dsp:cNvSpPr/>
      </dsp:nvSpPr>
      <dsp:spPr>
        <a:xfrm>
          <a:off x="5155104" y="1384066"/>
          <a:ext cx="1915169" cy="93225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E53F6-BC4C-4364-8A57-FB63E2BDB781}">
      <dsp:nvSpPr>
        <dsp:cNvPr id="0" name=""/>
        <dsp:cNvSpPr/>
      </dsp:nvSpPr>
      <dsp:spPr>
        <a:xfrm>
          <a:off x="4197519" y="1551871"/>
          <a:ext cx="3830339" cy="5966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Szervi tevékenység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u="none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(pl. ügyviteli tevékenység)</a:t>
          </a:r>
        </a:p>
      </dsp:txBody>
      <dsp:txXfrm>
        <a:off x="4197519" y="1551871"/>
        <a:ext cx="3830339" cy="596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D7443-3012-4F95-BEDA-4D5076C5BD15}">
      <dsp:nvSpPr>
        <dsp:cNvPr id="0" name=""/>
        <dsp:cNvSpPr/>
      </dsp:nvSpPr>
      <dsp:spPr>
        <a:xfrm>
          <a:off x="0" y="32342"/>
          <a:ext cx="2452772" cy="147166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Operatív iratkezelés </a:t>
          </a:r>
        </a:p>
      </dsp:txBody>
      <dsp:txXfrm>
        <a:off x="0" y="32342"/>
        <a:ext cx="2452772" cy="1471663"/>
      </dsp:txXfrm>
    </dsp:sp>
    <dsp:sp modelId="{33F9AA75-B65D-4F0D-9A3C-9A9DC9B42FF5}">
      <dsp:nvSpPr>
        <dsp:cNvPr id="0" name=""/>
        <dsp:cNvSpPr/>
      </dsp:nvSpPr>
      <dsp:spPr>
        <a:xfrm>
          <a:off x="2698049" y="657137"/>
          <a:ext cx="2452772" cy="147166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132840"/>
                <a:satOff val="-8603"/>
                <a:lumOff val="182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-132840"/>
                <a:satOff val="-8603"/>
                <a:lumOff val="182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-132840"/>
                <a:satOff val="-8603"/>
                <a:lumOff val="182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Archív iratkezelés</a:t>
          </a:r>
          <a:endParaRPr lang="hu-HU" sz="2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2698049" y="657137"/>
        <a:ext cx="2452772" cy="1471663"/>
      </dsp:txXfrm>
    </dsp:sp>
    <dsp:sp modelId="{EF5A6B2B-0C9C-4B5F-9A1E-21CA0F233E14}">
      <dsp:nvSpPr>
        <dsp:cNvPr id="0" name=""/>
        <dsp:cNvSpPr/>
      </dsp:nvSpPr>
      <dsp:spPr>
        <a:xfrm>
          <a:off x="5396099" y="651662"/>
          <a:ext cx="2452772" cy="147166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265681"/>
                <a:satOff val="-17206"/>
                <a:lumOff val="364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-265681"/>
                <a:satOff val="-17206"/>
                <a:lumOff val="364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-265681"/>
                <a:satOff val="-17206"/>
                <a:lumOff val="364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Irat-előállítás</a:t>
          </a:r>
          <a:endParaRPr lang="hu-HU" sz="2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5396099" y="651662"/>
        <a:ext cx="2452772" cy="1471663"/>
      </dsp:txXfrm>
    </dsp:sp>
    <dsp:sp modelId="{7C163CE7-0354-4A97-9082-E28705480629}">
      <dsp:nvSpPr>
        <dsp:cNvPr id="0" name=""/>
        <dsp:cNvSpPr/>
      </dsp:nvSpPr>
      <dsp:spPr>
        <a:xfrm>
          <a:off x="2662361" y="2399155"/>
          <a:ext cx="2452772" cy="147166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265681"/>
                <a:satOff val="-17206"/>
                <a:lumOff val="364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-265681"/>
                <a:satOff val="-17206"/>
                <a:lumOff val="364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-265681"/>
                <a:satOff val="-17206"/>
                <a:lumOff val="364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Általános adatkezelés</a:t>
          </a:r>
          <a:endParaRPr lang="hu-HU" sz="2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2662361" y="2399155"/>
        <a:ext cx="2452772" cy="1471663"/>
      </dsp:txXfrm>
    </dsp:sp>
    <dsp:sp modelId="{B9EFE1FC-B9FC-47EA-8E79-EE5187B7A2F3}">
      <dsp:nvSpPr>
        <dsp:cNvPr id="0" name=""/>
        <dsp:cNvSpPr/>
      </dsp:nvSpPr>
      <dsp:spPr>
        <a:xfrm>
          <a:off x="5360215" y="2397080"/>
          <a:ext cx="2452772" cy="147166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132840"/>
                <a:satOff val="-8603"/>
                <a:lumOff val="182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-132840"/>
                <a:satOff val="-8603"/>
                <a:lumOff val="182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-132840"/>
                <a:satOff val="-8603"/>
                <a:lumOff val="182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Irodai kommunikáció, szemléltetés</a:t>
          </a:r>
          <a:endParaRPr lang="hu-HU" sz="24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5360215" y="2397080"/>
        <a:ext cx="2452772" cy="1471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4F469-5E83-4A8E-986C-714AFC0F6A73}">
      <dsp:nvSpPr>
        <dsp:cNvPr id="0" name=""/>
        <dsp:cNvSpPr/>
      </dsp:nvSpPr>
      <dsp:spPr>
        <a:xfrm>
          <a:off x="338" y="351655"/>
          <a:ext cx="2668454" cy="1717503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softEdge rad="635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azonosítható, fellelési helye és útja követhető, ellenőrizhető és visszakereshető legyen</a:t>
          </a:r>
        </a:p>
      </dsp:txBody>
      <dsp:txXfrm>
        <a:off x="338" y="351655"/>
        <a:ext cx="2668454" cy="1717503"/>
      </dsp:txXfrm>
    </dsp:sp>
    <dsp:sp modelId="{6F9CE3A3-C0D1-4DC7-987C-654FF7F6E726}">
      <dsp:nvSpPr>
        <dsp:cNvPr id="0" name=""/>
        <dsp:cNvSpPr/>
      </dsp:nvSpPr>
      <dsp:spPr>
        <a:xfrm>
          <a:off x="2839023" y="360034"/>
          <a:ext cx="3356438" cy="14380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ügyintézéshez, a döntések előkészítéséhez, a szervezet rendeltetésszerű működéséhez megfelelő támogatást biztosítson</a:t>
          </a:r>
        </a:p>
      </dsp:txBody>
      <dsp:txXfrm>
        <a:off x="2839023" y="360034"/>
        <a:ext cx="3356438" cy="1438092"/>
      </dsp:txXfrm>
    </dsp:sp>
    <dsp:sp modelId="{66DF51E9-797E-4D12-B5A7-0EE29E725F14}">
      <dsp:nvSpPr>
        <dsp:cNvPr id="0" name=""/>
        <dsp:cNvSpPr/>
      </dsp:nvSpPr>
      <dsp:spPr>
        <a:xfrm>
          <a:off x="6421778" y="339138"/>
          <a:ext cx="2692629" cy="182505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kezeléséért fennálló személyi felelősség egyértelműen megállapítható legyen</a:t>
          </a:r>
        </a:p>
      </dsp:txBody>
      <dsp:txXfrm>
        <a:off x="6421778" y="339138"/>
        <a:ext cx="2692629" cy="1825059"/>
      </dsp:txXfrm>
    </dsp:sp>
    <dsp:sp modelId="{5C3281EE-6427-437F-A31E-DEF31E9F903A}">
      <dsp:nvSpPr>
        <dsp:cNvPr id="0" name=""/>
        <dsp:cNvSpPr/>
      </dsp:nvSpPr>
      <dsp:spPr>
        <a:xfrm>
          <a:off x="0" y="2358793"/>
          <a:ext cx="2770329" cy="196175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szakszerű kezeléséhez, nyilvántartásához, kézbesítéséhez, védelméhez a megfelelő feltételek biztosítva legyenek</a:t>
          </a:r>
        </a:p>
      </dsp:txBody>
      <dsp:txXfrm>
        <a:off x="0" y="2358793"/>
        <a:ext cx="2770329" cy="1961755"/>
      </dsp:txXfrm>
    </dsp:sp>
    <dsp:sp modelId="{D0F7D703-2640-4977-B564-3A892927DF1E}">
      <dsp:nvSpPr>
        <dsp:cNvPr id="0" name=""/>
        <dsp:cNvSpPr/>
      </dsp:nvSpPr>
      <dsp:spPr>
        <a:xfrm>
          <a:off x="3535928" y="3016354"/>
          <a:ext cx="1962628" cy="775703"/>
        </a:xfrm>
        <a:prstGeom prst="rect">
          <a:avLst/>
        </a:prstGeom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IRAT</a:t>
          </a:r>
        </a:p>
      </dsp:txBody>
      <dsp:txXfrm>
        <a:off x="3535928" y="3016354"/>
        <a:ext cx="1962628" cy="775703"/>
      </dsp:txXfrm>
    </dsp:sp>
    <dsp:sp modelId="{CF284DC5-E7ED-4701-9030-8A55701DE77E}">
      <dsp:nvSpPr>
        <dsp:cNvPr id="0" name=""/>
        <dsp:cNvSpPr/>
      </dsp:nvSpPr>
      <dsp:spPr>
        <a:xfrm>
          <a:off x="6248734" y="2358793"/>
          <a:ext cx="2865673" cy="196175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rendszeres selejtezésének elvégzésével az irattári iratanyag felesleges felhalmozódása megelőzhető, a maradandó értékű iratok megőrzése biztosított legyen</a:t>
          </a:r>
        </a:p>
      </dsp:txBody>
      <dsp:txXfrm>
        <a:off x="6248734" y="2358793"/>
        <a:ext cx="2865673" cy="1961755"/>
      </dsp:txXfrm>
    </dsp:sp>
    <dsp:sp modelId="{E9C7B3B9-EFE1-4762-ABC8-3AC876E086E2}">
      <dsp:nvSpPr>
        <dsp:cNvPr id="0" name=""/>
        <dsp:cNvSpPr/>
      </dsp:nvSpPr>
      <dsp:spPr>
        <a:xfrm>
          <a:off x="0" y="4801712"/>
          <a:ext cx="4306260" cy="742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iratok megváltoztathatatlansága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biztosítva legyen</a:t>
          </a:r>
        </a:p>
      </dsp:txBody>
      <dsp:txXfrm>
        <a:off x="0" y="4801712"/>
        <a:ext cx="4306260" cy="742904"/>
      </dsp:txXfrm>
    </dsp:sp>
    <dsp:sp modelId="{019D4186-4077-4981-98E3-220AD69B4C00}">
      <dsp:nvSpPr>
        <dsp:cNvPr id="0" name=""/>
        <dsp:cNvSpPr/>
      </dsp:nvSpPr>
      <dsp:spPr>
        <a:xfrm>
          <a:off x="4541589" y="4779895"/>
          <a:ext cx="4572818" cy="764727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tartalma csak az arra jogosult számára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legyen megismerhető</a:t>
          </a:r>
          <a:endParaRPr lang="hu-HU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541589" y="4779895"/>
        <a:ext cx="4572818" cy="7647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6B37D-04F5-450E-9016-901B68D9AFF2}">
      <dsp:nvSpPr>
        <dsp:cNvPr id="0" name=""/>
        <dsp:cNvSpPr/>
      </dsp:nvSpPr>
      <dsp:spPr>
        <a:xfrm>
          <a:off x="2937" y="6020"/>
          <a:ext cx="3696448" cy="8640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cap="all" baseline="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TOVÁBBÍTÁS </a:t>
          </a:r>
        </a:p>
      </dsp:txBody>
      <dsp:txXfrm>
        <a:off x="2937" y="6020"/>
        <a:ext cx="3696448" cy="864000"/>
      </dsp:txXfrm>
    </dsp:sp>
    <dsp:sp modelId="{844857AC-B04F-4661-8B71-AAC7035B3FF5}">
      <dsp:nvSpPr>
        <dsp:cNvPr id="0" name=""/>
        <dsp:cNvSpPr/>
      </dsp:nvSpPr>
      <dsp:spPr>
        <a:xfrm>
          <a:off x="1972" y="870020"/>
          <a:ext cx="3698378" cy="1317600"/>
        </a:xfrm>
        <a:prstGeom prst="rect">
          <a:avLst/>
        </a:prstGeom>
        <a:solidFill>
          <a:schemeClr val="bg1"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3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téves címzés, kézbesítés esetén </a:t>
          </a:r>
        </a:p>
      </dsp:txBody>
      <dsp:txXfrm>
        <a:off x="1972" y="870020"/>
        <a:ext cx="3698378" cy="1317600"/>
      </dsp:txXfrm>
    </dsp:sp>
    <dsp:sp modelId="{2E1574D2-3BF2-45FB-88C4-1C41D21E8957}">
      <dsp:nvSpPr>
        <dsp:cNvPr id="0" name=""/>
        <dsp:cNvSpPr/>
      </dsp:nvSpPr>
      <dsp:spPr>
        <a:xfrm>
          <a:off x="4158293" y="6020"/>
          <a:ext cx="4192662" cy="8640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35355"/>
                <a:satOff val="19997"/>
                <a:lumOff val="1682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35355"/>
                <a:satOff val="19997"/>
                <a:lumOff val="1682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35355"/>
                <a:satOff val="19997"/>
                <a:lumOff val="1682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-135355"/>
              <a:satOff val="19997"/>
              <a:lumOff val="1682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cap="all" baseline="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SORON KÍVÜLI TOVÁBBÍTÁS</a:t>
          </a:r>
        </a:p>
      </dsp:txBody>
      <dsp:txXfrm>
        <a:off x="4158293" y="6020"/>
        <a:ext cx="4192662" cy="864000"/>
      </dsp:txXfrm>
    </dsp:sp>
    <dsp:sp modelId="{40CC022D-0CCA-43F3-8D16-4E348E1C4899}">
      <dsp:nvSpPr>
        <dsp:cNvPr id="0" name=""/>
        <dsp:cNvSpPr/>
      </dsp:nvSpPr>
      <dsp:spPr>
        <a:xfrm>
          <a:off x="4178802" y="870020"/>
          <a:ext cx="4151643" cy="1317600"/>
        </a:xfrm>
        <a:prstGeom prst="rect">
          <a:avLst/>
        </a:prstGeom>
        <a:solidFill>
          <a:schemeClr val="bg1"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3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„Azonnal”, „Sürgős” jelzésű küldemények</a:t>
          </a:r>
        </a:p>
      </dsp:txBody>
      <dsp:txXfrm>
        <a:off x="4178802" y="870020"/>
        <a:ext cx="4151643" cy="1317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3A057-EBCA-4D5D-8985-EC45E1C55EDB}">
      <dsp:nvSpPr>
        <dsp:cNvPr id="0" name=""/>
        <dsp:cNvSpPr/>
      </dsp:nvSpPr>
      <dsp:spPr>
        <a:xfrm>
          <a:off x="178840" y="740604"/>
          <a:ext cx="2177319" cy="2347507"/>
        </a:xfrm>
        <a:prstGeom prst="roundRect">
          <a:avLst>
            <a:gd name="adj" fmla="val 10000"/>
          </a:avLst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Érkeztetéskor nyilvántartásban kell rögzíteni:</a:t>
          </a:r>
        </a:p>
      </dsp:txBody>
      <dsp:txXfrm>
        <a:off x="242611" y="804375"/>
        <a:ext cx="2049777" cy="2219965"/>
      </dsp:txXfrm>
    </dsp:sp>
    <dsp:sp modelId="{DB73B998-0F41-4089-896B-23F93F7F0D4C}">
      <dsp:nvSpPr>
        <dsp:cNvPr id="0" name=""/>
        <dsp:cNvSpPr/>
      </dsp:nvSpPr>
      <dsp:spPr>
        <a:xfrm rot="19920763">
          <a:off x="2152058" y="1085134"/>
          <a:ext cx="3490464" cy="20458"/>
        </a:xfrm>
        <a:custGeom>
          <a:avLst/>
          <a:gdLst/>
          <a:ahLst/>
          <a:cxnLst/>
          <a:rect l="0" t="0" r="0" b="0"/>
          <a:pathLst>
            <a:path>
              <a:moveTo>
                <a:pt x="0" y="10229"/>
              </a:moveTo>
              <a:lnTo>
                <a:pt x="3490464" y="10229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b="1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3810028" y="1008101"/>
        <a:ext cx="174523" cy="174523"/>
      </dsp:txXfrm>
    </dsp:sp>
    <dsp:sp modelId="{4BDF3073-B1A8-43B5-B38D-6C323C97D2A9}">
      <dsp:nvSpPr>
        <dsp:cNvPr id="0" name=""/>
        <dsp:cNvSpPr/>
      </dsp:nvSpPr>
      <dsp:spPr>
        <a:xfrm>
          <a:off x="5438421" y="0"/>
          <a:ext cx="3467938" cy="552737"/>
        </a:xfrm>
        <a:prstGeom prst="roundRect">
          <a:avLst>
            <a:gd name="adj" fmla="val 10000"/>
          </a:avLst>
        </a:prstGeom>
        <a:solidFill>
          <a:srgbClr val="C00000">
            <a:alpha val="7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 küldemény sorszámát</a:t>
          </a:r>
        </a:p>
      </dsp:txBody>
      <dsp:txXfrm>
        <a:off x="5454610" y="16189"/>
        <a:ext cx="3435560" cy="520359"/>
      </dsp:txXfrm>
    </dsp:sp>
    <dsp:sp modelId="{9810FC18-CE34-4FD4-980E-34866C19A6D0}">
      <dsp:nvSpPr>
        <dsp:cNvPr id="0" name=""/>
        <dsp:cNvSpPr/>
      </dsp:nvSpPr>
      <dsp:spPr>
        <a:xfrm rot="20498870">
          <a:off x="2273359" y="1391549"/>
          <a:ext cx="3255953" cy="20458"/>
        </a:xfrm>
        <a:custGeom>
          <a:avLst/>
          <a:gdLst/>
          <a:ahLst/>
          <a:cxnLst/>
          <a:rect l="0" t="0" r="0" b="0"/>
          <a:pathLst>
            <a:path>
              <a:moveTo>
                <a:pt x="0" y="10229"/>
              </a:moveTo>
              <a:lnTo>
                <a:pt x="3255953" y="10229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b="1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3819937" y="1320380"/>
        <a:ext cx="162797" cy="162797"/>
      </dsp:txXfrm>
    </dsp:sp>
    <dsp:sp modelId="{41A32AD0-1FF5-40EE-B2C3-A766239BCFE9}">
      <dsp:nvSpPr>
        <dsp:cNvPr id="0" name=""/>
        <dsp:cNvSpPr/>
      </dsp:nvSpPr>
      <dsp:spPr>
        <a:xfrm>
          <a:off x="5446513" y="643300"/>
          <a:ext cx="3423907" cy="491797"/>
        </a:xfrm>
        <a:prstGeom prst="roundRect">
          <a:avLst>
            <a:gd name="adj" fmla="val 10000"/>
          </a:avLst>
        </a:prstGeom>
        <a:solidFill>
          <a:srgbClr val="C00000">
            <a:alpha val="7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 küldemény küldőjét</a:t>
          </a:r>
        </a:p>
      </dsp:txBody>
      <dsp:txXfrm>
        <a:off x="5460917" y="657704"/>
        <a:ext cx="3395099" cy="462989"/>
      </dsp:txXfrm>
    </dsp:sp>
    <dsp:sp modelId="{9F363307-0827-4749-9E59-F97C6AEC345D}">
      <dsp:nvSpPr>
        <dsp:cNvPr id="0" name=""/>
        <dsp:cNvSpPr/>
      </dsp:nvSpPr>
      <dsp:spPr>
        <a:xfrm rot="21062008">
          <a:off x="2337043" y="1660322"/>
          <a:ext cx="3128585" cy="20458"/>
        </a:xfrm>
        <a:custGeom>
          <a:avLst/>
          <a:gdLst/>
          <a:ahLst/>
          <a:cxnLst/>
          <a:rect l="0" t="0" r="0" b="0"/>
          <a:pathLst>
            <a:path>
              <a:moveTo>
                <a:pt x="0" y="10229"/>
              </a:moveTo>
              <a:lnTo>
                <a:pt x="3128585" y="10229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b="1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3823121" y="1592336"/>
        <a:ext cx="156429" cy="156429"/>
      </dsp:txXfrm>
    </dsp:sp>
    <dsp:sp modelId="{5B41B78E-513E-415D-9136-0E480623A83C}">
      <dsp:nvSpPr>
        <dsp:cNvPr id="0" name=""/>
        <dsp:cNvSpPr/>
      </dsp:nvSpPr>
      <dsp:spPr>
        <a:xfrm>
          <a:off x="5446513" y="1172214"/>
          <a:ext cx="3442700" cy="509059"/>
        </a:xfrm>
        <a:prstGeom prst="roundRect">
          <a:avLst>
            <a:gd name="adj" fmla="val 10000"/>
          </a:avLst>
        </a:prstGeom>
        <a:solidFill>
          <a:srgbClr val="C00000">
            <a:alpha val="7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érkeztetés dátumát </a:t>
          </a:r>
        </a:p>
      </dsp:txBody>
      <dsp:txXfrm>
        <a:off x="5461423" y="1187124"/>
        <a:ext cx="3412880" cy="479239"/>
      </dsp:txXfrm>
    </dsp:sp>
    <dsp:sp modelId="{F3D1DB76-55EF-40CE-9649-49FE342A278A}">
      <dsp:nvSpPr>
        <dsp:cNvPr id="0" name=""/>
        <dsp:cNvSpPr/>
      </dsp:nvSpPr>
      <dsp:spPr>
        <a:xfrm rot="1645246">
          <a:off x="2307020" y="2105550"/>
          <a:ext cx="874753" cy="20458"/>
        </a:xfrm>
        <a:custGeom>
          <a:avLst/>
          <a:gdLst/>
          <a:ahLst/>
          <a:cxnLst/>
          <a:rect l="0" t="0" r="0" b="0"/>
          <a:pathLst>
            <a:path>
              <a:moveTo>
                <a:pt x="0" y="10229"/>
              </a:moveTo>
              <a:lnTo>
                <a:pt x="874753" y="1022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b="1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2722528" y="2093911"/>
        <a:ext cx="43737" cy="43737"/>
      </dsp:txXfrm>
    </dsp:sp>
    <dsp:sp modelId="{23B005B1-EF86-4755-A0D4-5C590ACE0C98}">
      <dsp:nvSpPr>
        <dsp:cNvPr id="0" name=""/>
        <dsp:cNvSpPr/>
      </dsp:nvSpPr>
      <dsp:spPr>
        <a:xfrm>
          <a:off x="3132634" y="1886091"/>
          <a:ext cx="5845957" cy="862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könyvelt postai küldeménynél a küldemény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postai azonosítóját</a:t>
          </a:r>
        </a:p>
      </dsp:txBody>
      <dsp:txXfrm>
        <a:off x="3157888" y="1911345"/>
        <a:ext cx="5795449" cy="811712"/>
      </dsp:txXfrm>
    </dsp:sp>
    <dsp:sp modelId="{E6376B27-18E5-4661-931D-6F34FB11B6C3}">
      <dsp:nvSpPr>
        <dsp:cNvPr id="0" name=""/>
        <dsp:cNvSpPr/>
      </dsp:nvSpPr>
      <dsp:spPr>
        <a:xfrm rot="4073759">
          <a:off x="1887180" y="2600783"/>
          <a:ext cx="1503837" cy="20458"/>
        </a:xfrm>
        <a:custGeom>
          <a:avLst/>
          <a:gdLst/>
          <a:ahLst/>
          <a:cxnLst/>
          <a:rect l="0" t="0" r="0" b="0"/>
          <a:pathLst>
            <a:path>
              <a:moveTo>
                <a:pt x="0" y="10229"/>
              </a:moveTo>
              <a:lnTo>
                <a:pt x="1503837" y="1022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b="1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2601503" y="2573416"/>
        <a:ext cx="75191" cy="75191"/>
      </dsp:txXfrm>
    </dsp:sp>
    <dsp:sp modelId="{A3409E10-4174-4D30-BEBC-994C55337881}">
      <dsp:nvSpPr>
        <dsp:cNvPr id="0" name=""/>
        <dsp:cNvSpPr/>
      </dsp:nvSpPr>
      <dsp:spPr>
        <a:xfrm>
          <a:off x="2922037" y="2910174"/>
          <a:ext cx="6080550" cy="7949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Az elektronikus kézbesítési szolgáltatás vagy a központi érkeztetési ügynök által a küldeményhez rendelt érkeztető számot</a:t>
          </a:r>
        </a:p>
      </dsp:txBody>
      <dsp:txXfrm>
        <a:off x="2945321" y="2933458"/>
        <a:ext cx="6033982" cy="748417"/>
      </dsp:txXfrm>
    </dsp:sp>
    <dsp:sp modelId="{FDE5A50F-F900-47CF-8FCD-C2556FDC3A0A}">
      <dsp:nvSpPr>
        <dsp:cNvPr id="0" name=""/>
        <dsp:cNvSpPr/>
      </dsp:nvSpPr>
      <dsp:spPr>
        <a:xfrm rot="5010996">
          <a:off x="1267703" y="3123286"/>
          <a:ext cx="2454008" cy="20458"/>
        </a:xfrm>
        <a:custGeom>
          <a:avLst/>
          <a:gdLst/>
          <a:ahLst/>
          <a:cxnLst/>
          <a:rect l="0" t="0" r="0" b="0"/>
          <a:pathLst>
            <a:path>
              <a:moveTo>
                <a:pt x="0" y="10229"/>
              </a:moveTo>
              <a:lnTo>
                <a:pt x="2454008" y="1022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b="1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2433357" y="3072165"/>
        <a:ext cx="122700" cy="122700"/>
      </dsp:txXfrm>
    </dsp:sp>
    <dsp:sp modelId="{49C04BF0-BE00-490B-B0F5-B63DF6E180AF}">
      <dsp:nvSpPr>
        <dsp:cNvPr id="0" name=""/>
        <dsp:cNvSpPr/>
      </dsp:nvSpPr>
      <dsp:spPr>
        <a:xfrm>
          <a:off x="2633254" y="3865984"/>
          <a:ext cx="6369333" cy="9733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 közfeladatot ellátó szerv által képzett, folyamatos sorszámot és az évszámot tartalmazó érkeztetési azonosítót vagy nyilvántartott zárt számmezőből kiosztott érkeztetési azonosítót</a:t>
          </a:r>
        </a:p>
      </dsp:txBody>
      <dsp:txXfrm>
        <a:off x="2661763" y="3894493"/>
        <a:ext cx="6312315" cy="9163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BFCE0-660B-4B82-BEDD-B1165D0B9A8F}">
      <dsp:nvSpPr>
        <dsp:cNvPr id="0" name=""/>
        <dsp:cNvSpPr/>
      </dsp:nvSpPr>
      <dsp:spPr>
        <a:xfrm>
          <a:off x="2210272" y="968"/>
          <a:ext cx="6685963" cy="1980676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40000"/>
            <a:lumOff val="60000"/>
            <a:alpha val="8980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2000" kern="1200" dirty="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  <a:p>
          <a:pPr marL="541338" lvl="1" indent="-269875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Szám, betű vagy ezek kombinációja+az év négy számjegye</a:t>
          </a:r>
        </a:p>
        <a:p>
          <a:pPr marL="541338" lvl="1" indent="-269875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Szervezeti egységre, iktatóhelyre vagy iktatókönyvre utaló azonosító (osztott iktatásnál)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2000" kern="1200" dirty="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2210272" y="248553"/>
        <a:ext cx="5943210" cy="1485507"/>
      </dsp:txXfrm>
    </dsp:sp>
    <dsp:sp modelId="{182C7BC3-63E7-410C-8F72-F5F759340CF0}">
      <dsp:nvSpPr>
        <dsp:cNvPr id="0" name=""/>
        <dsp:cNvSpPr/>
      </dsp:nvSpPr>
      <dsp:spPr>
        <a:xfrm>
          <a:off x="3202" y="144378"/>
          <a:ext cx="2207069" cy="1693855"/>
        </a:xfrm>
        <a:prstGeom prst="round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iktatószám</a:t>
          </a:r>
        </a:p>
      </dsp:txBody>
      <dsp:txXfrm>
        <a:off x="85889" y="227065"/>
        <a:ext cx="2041695" cy="15284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BFCE0-660B-4B82-BEDD-B1165D0B9A8F}">
      <dsp:nvSpPr>
        <dsp:cNvPr id="0" name=""/>
        <dsp:cNvSpPr/>
      </dsp:nvSpPr>
      <dsp:spPr>
        <a:xfrm>
          <a:off x="2975755" y="1594"/>
          <a:ext cx="5736955" cy="1320375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20000"/>
            <a:lumOff val="80000"/>
            <a:alpha val="8980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541338" lvl="1" indent="-269875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küldő nevének megfelelő abc sorrendben, tárgy és iktatószám feltüntetésével</a:t>
          </a:r>
        </a:p>
      </dsp:txBody>
      <dsp:txXfrm>
        <a:off x="2975755" y="166641"/>
        <a:ext cx="5241814" cy="990281"/>
      </dsp:txXfrm>
    </dsp:sp>
    <dsp:sp modelId="{182C7BC3-63E7-410C-8F72-F5F759340CF0}">
      <dsp:nvSpPr>
        <dsp:cNvPr id="0" name=""/>
        <dsp:cNvSpPr/>
      </dsp:nvSpPr>
      <dsp:spPr>
        <a:xfrm>
          <a:off x="257" y="147389"/>
          <a:ext cx="2975498" cy="1028786"/>
        </a:xfrm>
        <a:prstGeom prst="round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Névmutató</a:t>
          </a:r>
        </a:p>
      </dsp:txBody>
      <dsp:txXfrm>
        <a:off x="50478" y="197610"/>
        <a:ext cx="2875056" cy="928344"/>
      </dsp:txXfrm>
    </dsp:sp>
    <dsp:sp modelId="{F3C25398-0892-4BEF-A5F1-1D1D08B6B0CA}">
      <dsp:nvSpPr>
        <dsp:cNvPr id="0" name=""/>
        <dsp:cNvSpPr/>
      </dsp:nvSpPr>
      <dsp:spPr>
        <a:xfrm>
          <a:off x="2974311" y="1424848"/>
          <a:ext cx="5736955" cy="1309860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541338" lvl="1" indent="-269875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b="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tárgyszó szerinti abc sorrendben, iktatószám feltüntetésével</a:t>
          </a:r>
          <a:endParaRPr lang="hu-HU" sz="2000" b="1" kern="1200" dirty="0">
            <a:latin typeface="Verdana" panose="020B0604030504040204" pitchFamily="34" charset="0"/>
            <a:ea typeface="Verdana" panose="020B0604030504040204" pitchFamily="34" charset="0"/>
            <a:cs typeface="Times New Roman" pitchFamily="18" charset="0"/>
          </a:endParaRPr>
        </a:p>
      </dsp:txBody>
      <dsp:txXfrm>
        <a:off x="2974311" y="1588581"/>
        <a:ext cx="5245758" cy="982395"/>
      </dsp:txXfrm>
    </dsp:sp>
    <dsp:sp modelId="{8620468B-4713-4F18-B027-17D1078DB9F5}">
      <dsp:nvSpPr>
        <dsp:cNvPr id="0" name=""/>
        <dsp:cNvSpPr/>
      </dsp:nvSpPr>
      <dsp:spPr>
        <a:xfrm>
          <a:off x="1701" y="1565385"/>
          <a:ext cx="2972609" cy="1028786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Tárgymutató</a:t>
          </a:r>
        </a:p>
      </dsp:txBody>
      <dsp:txXfrm>
        <a:off x="51922" y="1615606"/>
        <a:ext cx="2872167" cy="9283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1745A-CD6F-4DA2-A2AB-BB89E9D5E836}">
      <dsp:nvSpPr>
        <dsp:cNvPr id="0" name=""/>
        <dsp:cNvSpPr/>
      </dsp:nvSpPr>
      <dsp:spPr>
        <a:xfrm rot="1028693">
          <a:off x="2940996" y="1954851"/>
          <a:ext cx="1957621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957621" y="153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82EB9-412B-4918-B2A8-B2271BF18414}">
      <dsp:nvSpPr>
        <dsp:cNvPr id="0" name=""/>
        <dsp:cNvSpPr/>
      </dsp:nvSpPr>
      <dsp:spPr>
        <a:xfrm rot="142634">
          <a:off x="2984042" y="1553850"/>
          <a:ext cx="1046315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046315" y="153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0584-7CEE-42FC-9FFD-DC17396DA4F7}">
      <dsp:nvSpPr>
        <dsp:cNvPr id="0" name=""/>
        <dsp:cNvSpPr/>
      </dsp:nvSpPr>
      <dsp:spPr>
        <a:xfrm rot="20714630">
          <a:off x="2956827" y="1165284"/>
          <a:ext cx="1677637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677637" y="153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9C75D-EF50-4F9F-B0D9-22E03B2A7D9D}">
      <dsp:nvSpPr>
        <dsp:cNvPr id="0" name=""/>
        <dsp:cNvSpPr/>
      </dsp:nvSpPr>
      <dsp:spPr>
        <a:xfrm>
          <a:off x="293491" y="156974"/>
          <a:ext cx="3174823" cy="273393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CAADDF-0C89-450F-91E4-85C4F849D338}">
      <dsp:nvSpPr>
        <dsp:cNvPr id="0" name=""/>
        <dsp:cNvSpPr/>
      </dsp:nvSpPr>
      <dsp:spPr>
        <a:xfrm>
          <a:off x="3744415" y="288034"/>
          <a:ext cx="4046014" cy="746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Átadókönyv, kézbesítőkönyv</a:t>
          </a:r>
        </a:p>
      </dsp:txBody>
      <dsp:txXfrm>
        <a:off x="3780855" y="324474"/>
        <a:ext cx="3973134" cy="673589"/>
      </dsp:txXfrm>
    </dsp:sp>
    <dsp:sp modelId="{1FCA0CFC-FD42-4843-9040-D7FA43082452}">
      <dsp:nvSpPr>
        <dsp:cNvPr id="0" name=""/>
        <dsp:cNvSpPr/>
      </dsp:nvSpPr>
      <dsp:spPr>
        <a:xfrm>
          <a:off x="3996882" y="1296146"/>
          <a:ext cx="3481097" cy="73125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Előadói munkafüzet (munkanapló)</a:t>
          </a:r>
        </a:p>
      </dsp:txBody>
      <dsp:txXfrm>
        <a:off x="4032579" y="1331843"/>
        <a:ext cx="3409703" cy="659862"/>
      </dsp:txXfrm>
    </dsp:sp>
    <dsp:sp modelId="{4F2BC331-05C1-4699-AB0F-1D7452989735}">
      <dsp:nvSpPr>
        <dsp:cNvPr id="0" name=""/>
        <dsp:cNvSpPr/>
      </dsp:nvSpPr>
      <dsp:spPr>
        <a:xfrm>
          <a:off x="3623030" y="2232248"/>
          <a:ext cx="4205471" cy="5901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Elektronikus iktatórendszer</a:t>
          </a:r>
        </a:p>
      </dsp:txBody>
      <dsp:txXfrm>
        <a:off x="3651839" y="2261057"/>
        <a:ext cx="4147853" cy="5325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CB764-59D0-41A3-A0FC-60B66F89B687}">
      <dsp:nvSpPr>
        <dsp:cNvPr id="0" name=""/>
        <dsp:cNvSpPr/>
      </dsp:nvSpPr>
      <dsp:spPr>
        <a:xfrm>
          <a:off x="2952338" y="2542"/>
          <a:ext cx="5831965" cy="808120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3556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„Másolat hiteles”, bélyegző, hitelesítő aláírása</a:t>
          </a:r>
        </a:p>
      </dsp:txBody>
      <dsp:txXfrm>
        <a:off x="2952338" y="103557"/>
        <a:ext cx="5528920" cy="606090"/>
      </dsp:txXfrm>
    </dsp:sp>
    <dsp:sp modelId="{0D109209-C908-44A3-9B03-97ED0B7D9C6A}">
      <dsp:nvSpPr>
        <dsp:cNvPr id="0" name=""/>
        <dsp:cNvSpPr/>
      </dsp:nvSpPr>
      <dsp:spPr>
        <a:xfrm>
          <a:off x="0" y="0"/>
          <a:ext cx="2951667" cy="808120"/>
        </a:xfrm>
        <a:prstGeom prst="round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Papírról papírra</a:t>
          </a:r>
        </a:p>
      </dsp:txBody>
      <dsp:txXfrm>
        <a:off x="39449" y="39449"/>
        <a:ext cx="2872769" cy="729222"/>
      </dsp:txXfrm>
    </dsp:sp>
    <dsp:sp modelId="{DD355AAE-772E-4211-BC95-44789A72C35F}">
      <dsp:nvSpPr>
        <dsp:cNvPr id="0" name=""/>
        <dsp:cNvSpPr/>
      </dsp:nvSpPr>
      <dsp:spPr>
        <a:xfrm>
          <a:off x="2936500" y="1003391"/>
          <a:ext cx="5825673" cy="1324978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3556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451/2016. (XII. 19.) kormányrendelet </a:t>
          </a:r>
        </a:p>
        <a:p>
          <a:pPr marL="3556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„az eredeti papíralapú dokumentummal egyező”, elektronikus aláírás </a:t>
          </a:r>
          <a:r>
            <a:rPr lang="hu-HU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vagy bélyegző, </a:t>
          </a:r>
          <a:r>
            <a:rPr lang="hu-HU" sz="18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időbélyegző</a:t>
          </a:r>
        </a:p>
      </dsp:txBody>
      <dsp:txXfrm>
        <a:off x="2936500" y="1169013"/>
        <a:ext cx="5328806" cy="993734"/>
      </dsp:txXfrm>
    </dsp:sp>
    <dsp:sp modelId="{7006D188-0880-4F00-AF2B-AFC3CD7B7786}">
      <dsp:nvSpPr>
        <dsp:cNvPr id="0" name=""/>
        <dsp:cNvSpPr/>
      </dsp:nvSpPr>
      <dsp:spPr>
        <a:xfrm>
          <a:off x="0" y="1003383"/>
          <a:ext cx="2957708" cy="1283845"/>
        </a:xfrm>
        <a:prstGeom prst="roundRect">
          <a:avLst/>
        </a:prstGeom>
        <a:solidFill>
          <a:srgbClr val="C0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Papírról elektronikusra</a:t>
          </a:r>
        </a:p>
      </dsp:txBody>
      <dsp:txXfrm>
        <a:off x="62672" y="1066055"/>
        <a:ext cx="2832364" cy="1158501"/>
      </dsp:txXfrm>
    </dsp:sp>
    <dsp:sp modelId="{C4A3C7FF-3C56-41C6-8486-AE0907A93DA2}">
      <dsp:nvSpPr>
        <dsp:cNvPr id="0" name=""/>
        <dsp:cNvSpPr/>
      </dsp:nvSpPr>
      <dsp:spPr>
        <a:xfrm>
          <a:off x="2966534" y="2297266"/>
          <a:ext cx="5814969" cy="1707801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3556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annak joghatása az eredeti dokumentum joghatásával megegyezik</a:t>
          </a:r>
        </a:p>
        <a:p>
          <a:pPr marL="3556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„az elektronikus dokumentumban foglaltakkal egyező tartalmú irat”, bélyegző, </a:t>
          </a:r>
          <a:r>
            <a:rPr lang="hu-HU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másolatkészítő szervezet megnevezése, másolatkészítő </a:t>
          </a:r>
          <a:r>
            <a:rPr lang="hu-HU" sz="18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aláírása</a:t>
          </a:r>
        </a:p>
      </dsp:txBody>
      <dsp:txXfrm>
        <a:off x="2966534" y="2510741"/>
        <a:ext cx="5174544" cy="1280851"/>
      </dsp:txXfrm>
    </dsp:sp>
    <dsp:sp modelId="{18D69D3B-D164-4588-8851-6DD02E2364EC}">
      <dsp:nvSpPr>
        <dsp:cNvPr id="0" name=""/>
        <dsp:cNvSpPr/>
      </dsp:nvSpPr>
      <dsp:spPr>
        <a:xfrm>
          <a:off x="2644" y="2365992"/>
          <a:ext cx="2963061" cy="1543098"/>
        </a:xfrm>
        <a:prstGeom prst="round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Elektronikusról papírra</a:t>
          </a:r>
        </a:p>
      </dsp:txBody>
      <dsp:txXfrm>
        <a:off x="77972" y="2441320"/>
        <a:ext cx="2812405" cy="1392442"/>
      </dsp:txXfrm>
    </dsp:sp>
    <dsp:sp modelId="{DF0732FA-6E94-4378-9B4E-B4107A2E1ADC}">
      <dsp:nvSpPr>
        <dsp:cNvPr id="0" name=""/>
        <dsp:cNvSpPr/>
      </dsp:nvSpPr>
      <dsp:spPr>
        <a:xfrm>
          <a:off x="2927768" y="4085879"/>
          <a:ext cx="5852926" cy="808120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3556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Nyilatkozat, elektronikus aláírás, időbélyegző</a:t>
          </a:r>
        </a:p>
      </dsp:txBody>
      <dsp:txXfrm>
        <a:off x="2927768" y="4186894"/>
        <a:ext cx="5549881" cy="606090"/>
      </dsp:txXfrm>
    </dsp:sp>
    <dsp:sp modelId="{8C52D0D6-D763-4330-A776-B7E0F4487422}">
      <dsp:nvSpPr>
        <dsp:cNvPr id="0" name=""/>
        <dsp:cNvSpPr/>
      </dsp:nvSpPr>
      <dsp:spPr>
        <a:xfrm>
          <a:off x="4280" y="4085879"/>
          <a:ext cx="2923488" cy="808120"/>
        </a:xfrm>
        <a:prstGeom prst="roundRect">
          <a:avLst/>
        </a:prstGeom>
        <a:solidFill>
          <a:srgbClr val="C0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rPr>
            <a:t>Elektronikusról elektronikusra</a:t>
          </a:r>
        </a:p>
      </dsp:txBody>
      <dsp:txXfrm>
        <a:off x="43729" y="4125328"/>
        <a:ext cx="2844590" cy="729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7C6F3-4839-4FC4-9972-0C8D9A066CB7}" type="datetimeFigureOut">
              <a:rPr lang="hu-HU" smtClean="0"/>
              <a:t>2024.03.06.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DC549-124C-4C9C-83DA-5CBD4B67CD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447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20D774-CEC6-4235-B39A-4441DDEB8B0A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205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581A7C6-270E-4ED1-8272-0C2E7E70D0A3}" type="slidenum">
              <a:rPr lang="hu-HU" altLang="hu-HU">
                <a:latin typeface="Arial" charset="0"/>
              </a:rPr>
              <a:pPr>
                <a:spcBef>
                  <a:spcPct val="0"/>
                </a:spcBef>
              </a:pPr>
              <a:t>5</a:t>
            </a:fld>
            <a:endParaRPr lang="hu-HU" altLang="hu-H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5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3277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8611E3A-D634-40E8-B2D6-608AB13BF5F8}" type="slidenum">
              <a:rPr lang="hu-HU" altLang="hu-HU">
                <a:latin typeface="Arial" charset="0"/>
              </a:rPr>
              <a:pPr>
                <a:spcBef>
                  <a:spcPct val="0"/>
                </a:spcBef>
              </a:pPr>
              <a:t>30</a:t>
            </a:fld>
            <a:endParaRPr lang="hu-HU" altLang="hu-H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9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dirty="0">
                <a:latin typeface="Verdana" panose="020B0604030504040204" pitchFamily="34" charset="0"/>
                <a:ea typeface="Verdana" panose="020B0604030504040204" pitchFamily="34" charset="0"/>
              </a:rPr>
              <a:t>V. FEJEZET</a:t>
            </a:r>
            <a:br>
              <a:rPr lang="hu-HU" sz="5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5000" dirty="0">
                <a:latin typeface="Verdana" panose="020B0604030504040204" pitchFamily="34" charset="0"/>
                <a:ea typeface="Verdana" panose="020B0604030504040204" pitchFamily="34" charset="0"/>
              </a:rPr>
              <a:t>ÜGYVITEL, ÜGYKEZELÉS</a:t>
            </a:r>
            <a:br>
              <a:rPr lang="hu-HU" sz="5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5000" dirty="0">
                <a:latin typeface="Verdana" panose="020B0604030504040204" pitchFamily="34" charset="0"/>
                <a:ea typeface="Verdana" panose="020B0604030504040204" pitchFamily="34" charset="0"/>
              </a:rPr>
              <a:t>Ügykezelői alapvizsga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Hatályosította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Dr. Kolláth Adél</a:t>
            </a:r>
          </a:p>
          <a:p>
            <a:pPr algn="ctr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2024. január 30.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01775" y="-31750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 Követelmények</a:t>
            </a:r>
          </a:p>
        </p:txBody>
      </p:sp>
      <p:sp>
        <p:nvSpPr>
          <p:cNvPr id="8" name="Tartalom helye 1"/>
          <p:cNvSpPr txBox="1">
            <a:spLocks/>
          </p:cNvSpPr>
          <p:nvPr/>
        </p:nvSpPr>
        <p:spPr bwMode="auto">
          <a:xfrm>
            <a:off x="1501775" y="1277938"/>
            <a:ext cx="915035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endParaRPr lang="hu-H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artalom helye 1"/>
          <p:cNvSpPr txBox="1">
            <a:spLocks/>
          </p:cNvSpPr>
          <p:nvPr/>
        </p:nvSpPr>
        <p:spPr bwMode="auto">
          <a:xfrm>
            <a:off x="1828478" y="908720"/>
            <a:ext cx="8496945" cy="48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u-HU" sz="2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közfeladatot ellátó szervek iratkezelésére vonatkozóan: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beérkezett és a szervnél keletkezett iratok levéltári célra is alkalmas módon történő rögzítése, megőrzése, nyilvántartása;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iratok áttekinthetőségének, visszakereshetőségének biztosítása;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iratok szakszerű és biztonságos védelme;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történeti értéket képviselő köziratok levéltárban való elhelyezése.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9262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Irányítás, felügyelet</a:t>
            </a:r>
          </a:p>
        </p:txBody>
      </p:sp>
      <p:sp>
        <p:nvSpPr>
          <p:cNvPr id="3" name="Téglalap 2"/>
          <p:cNvSpPr/>
          <p:nvPr/>
        </p:nvSpPr>
        <p:spPr>
          <a:xfrm>
            <a:off x="1775520" y="1484784"/>
            <a:ext cx="8208140" cy="48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Szakmai irányítás: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Belügyminiszter.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Egyedi iratkezelési szabályzat kiadása: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közfeladatot ellátó szerv, központi államigazgatási szerv, önkormányzati hivatal.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Egységes iratkezelési szabályzat kiadása: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területi államigazgatási szervek, Magyar Honvédség, rendvédelmi szervek, bíróságok, ügyészségek, igazságügy.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320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Szabályozás, felelősség</a:t>
            </a:r>
          </a:p>
        </p:txBody>
      </p:sp>
      <p:sp>
        <p:nvSpPr>
          <p:cNvPr id="3" name="Téglalap 2"/>
          <p:cNvSpPr/>
          <p:nvPr/>
        </p:nvSpPr>
        <p:spPr>
          <a:xfrm>
            <a:off x="1919536" y="1484784"/>
            <a:ext cx="7920880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szabályzat: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 minden fázisára meghatározza az előírásokat.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Irattári terv: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szabályzat kötelező melléklete,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önkormányzati hivataloknak egységes irattári terv.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 vezetője: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felelős az iratkezelés működéséért,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meghatározza az iratkezelés szervezeti rendjét (</a:t>
            </a:r>
            <a:r>
              <a:rPr 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Szmsz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 felügyeletét ellátó vezető.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12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3337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2.2. Iratkezelési szempontok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53725890"/>
              </p:ext>
            </p:extLst>
          </p:nvPr>
        </p:nvGraphicFramePr>
        <p:xfrm>
          <a:off x="1524000" y="1124744"/>
          <a:ext cx="9114408" cy="5570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Jobbra nyíl 2"/>
          <p:cNvSpPr/>
          <p:nvPr/>
        </p:nvSpPr>
        <p:spPr>
          <a:xfrm>
            <a:off x="7178196" y="4348774"/>
            <a:ext cx="504825" cy="360363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8" name="Jobbra nyíl 7"/>
          <p:cNvSpPr/>
          <p:nvPr/>
        </p:nvSpPr>
        <p:spPr>
          <a:xfrm rot="10800000">
            <a:off x="4464843" y="4338455"/>
            <a:ext cx="503238" cy="360363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9" name="Jobbra nyíl 8"/>
          <p:cNvSpPr/>
          <p:nvPr/>
        </p:nvSpPr>
        <p:spPr>
          <a:xfrm rot="16200000">
            <a:off x="5590383" y="3297294"/>
            <a:ext cx="901700" cy="360363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10" name="Jobbra nyíl 9"/>
          <p:cNvSpPr/>
          <p:nvPr/>
        </p:nvSpPr>
        <p:spPr>
          <a:xfrm rot="19504759">
            <a:off x="6776084" y="3349868"/>
            <a:ext cx="1094285" cy="35877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13246517">
            <a:off x="4203032" y="3348755"/>
            <a:ext cx="1096419" cy="36036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14" name="Jobbra nyíl 13"/>
          <p:cNvSpPr/>
          <p:nvPr/>
        </p:nvSpPr>
        <p:spPr>
          <a:xfrm rot="2095241" flipV="1">
            <a:off x="6532223" y="5294085"/>
            <a:ext cx="1094285" cy="35877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15" name="Jobbra nyíl 14"/>
          <p:cNvSpPr/>
          <p:nvPr/>
        </p:nvSpPr>
        <p:spPr>
          <a:xfrm rot="8353483" flipV="1">
            <a:off x="4366898" y="5292972"/>
            <a:ext cx="1096419" cy="36036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98659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579203" y="130797"/>
            <a:ext cx="6768752" cy="1309688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hu-H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2.2. Szervezeti egység megszűnése</a:t>
            </a:r>
          </a:p>
        </p:txBody>
      </p:sp>
      <p:sp>
        <p:nvSpPr>
          <p:cNvPr id="3" name="Téglalap 2"/>
          <p:cNvSpPr/>
          <p:nvPr/>
        </p:nvSpPr>
        <p:spPr>
          <a:xfrm>
            <a:off x="1931131" y="1412776"/>
            <a:ext cx="8064896" cy="48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Átadás-átvételi jegyzőkönyv: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megszűnő szervezeti egység kezelésében lévő valamennyi irat,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átadás a megszűnő szervezeti egység feladatkörét átvevő szervezeti egységnek.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Külön iktatókönyv: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jelölni a végleges átadást,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lezárni az iktatókönyvet,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átvevő szerv iktatókönyvébe beiktatni.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Közös iktatókönyv: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átvevő szervezeti egységet felelősként rögzíteni.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14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07582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2.2. Iratkezelés szervezete</a:t>
            </a:r>
          </a:p>
        </p:txBody>
      </p:sp>
      <p:sp>
        <p:nvSpPr>
          <p:cNvPr id="3" name="Téglalap 2"/>
          <p:cNvSpPr/>
          <p:nvPr/>
        </p:nvSpPr>
        <p:spPr>
          <a:xfrm>
            <a:off x="2135560" y="1556792"/>
            <a:ext cx="8316416" cy="48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Központi (centralizált):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központi iktató,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kisebb szervnél egyszemélyes iktatás.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Osztott (decentralizált):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 szervezeti egységenként.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Vegyes: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kettő kombinációja,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központi iktató mellett,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 szervezeti egységek iktatása külön.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15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58289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53752"/>
            <a:ext cx="8229600" cy="1143000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 látja el az iratkezelés szakmai irányítását?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Mit tartalmaz az iratkezelési szabályzat és mi a kötelező melléklete?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közfeladatot ellátó szerv szervezeti egységének megszűnése esetén, mit kell tenni a  megszűnő szervezeti egység kezelésében lévő ügyek irataival?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iratkezelési szervezeti típusokat ismer?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6AAF255-E8D9-4CF1-B0F9-4A80AD5C508F}" type="slidenum">
              <a:rPr lang="hu-HU" altLang="hu-HU" smtClean="0"/>
              <a:t>16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361763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  <a:t>Az ügyiratkezelés folyamata</a:t>
            </a:r>
            <a:b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</a:b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326945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Iratkezelés folyamata</a:t>
            </a:r>
          </a:p>
        </p:txBody>
      </p:sp>
      <p:sp>
        <p:nvSpPr>
          <p:cNvPr id="3" name="Téglalap 2"/>
          <p:cNvSpPr/>
          <p:nvPr/>
        </p:nvSpPr>
        <p:spPr>
          <a:xfrm>
            <a:off x="1932618" y="1308100"/>
            <a:ext cx="8064896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 az ügyintézés előtt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nyilvántartásba vétel szakasza a küldemények érkezésétől addig a folyamatlépésig tart, amikor az adott irat az ügyintézőhöz kerül intézésre.</a:t>
            </a:r>
          </a:p>
          <a:p>
            <a:pPr lvl="0"/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 az ügyintézés alatt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ügyintézés szakaszában is számos ügyirat-kezelési teendőt kell ellátni (pl.: határidő-nyilvántartás, sokszorosítás, iratok továbbítása).</a:t>
            </a:r>
          </a:p>
          <a:p>
            <a:pPr lvl="0"/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 az ügyintézés lezárása után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iratok biztonságos megőrzése.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18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82494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24000" y="1"/>
            <a:ext cx="9132168" cy="6858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0"/>
            <a:ext cx="9138084" cy="1340768"/>
          </a:xfrm>
          <a:noFill/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Iratkezelés folyamata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281" y="1340769"/>
            <a:ext cx="8126257" cy="538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4294967295"/>
          </p:nvPr>
        </p:nvSpPr>
        <p:spPr>
          <a:xfrm>
            <a:off x="8448346" y="6138793"/>
            <a:ext cx="1896127" cy="453246"/>
          </a:xfrm>
        </p:spPr>
        <p:txBody>
          <a:bodyPr/>
          <a:lstStyle/>
          <a:p>
            <a:fld id="{F6966728-586D-4A26-BAFE-1B039EA90D21}" type="slidenum">
              <a:rPr lang="hu-HU" altLang="hu-HU" smtClean="0"/>
              <a:pPr/>
              <a:t>19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2379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206027" y="210879"/>
            <a:ext cx="8229600" cy="1143000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ügyviteli munka helye és szerepe a szervezetben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2. Az ügyiratkezelés szabályozása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3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ügyiratkezelés folyamata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3"/>
              <a:defRPr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3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iratok védelme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3"/>
              <a:defRPr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3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iratkezelés ellenőrzése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3"/>
              <a:defRPr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3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iratkezelés speciális szabályai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9BE7FB7B-4DE6-4AE0-BDB6-CAED163AAF78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6882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3.1. Küldemények átvétele</a:t>
            </a:r>
          </a:p>
        </p:txBody>
      </p:sp>
      <p:sp>
        <p:nvSpPr>
          <p:cNvPr id="20484" name="Tartalom helye 5"/>
          <p:cNvSpPr txBox="1">
            <a:spLocks/>
          </p:cNvSpPr>
          <p:nvPr/>
        </p:nvSpPr>
        <p:spPr bwMode="auto">
          <a:xfrm>
            <a:off x="1703512" y="1350808"/>
            <a:ext cx="8748464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Átvételre jogosultak köre</a:t>
            </a:r>
          </a:p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Ellenőrzés (jogosultság, azonosítószám, sértetlenség)</a:t>
            </a:r>
          </a:p>
        </p:txBody>
      </p:sp>
      <p:sp>
        <p:nvSpPr>
          <p:cNvPr id="20485" name="Tartalom helye 5"/>
          <p:cNvSpPr txBox="1">
            <a:spLocks/>
          </p:cNvSpPr>
          <p:nvPr/>
        </p:nvSpPr>
        <p:spPr bwMode="auto">
          <a:xfrm>
            <a:off x="1919537" y="5373689"/>
            <a:ext cx="756084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Papír alapú küldemények átvétele</a:t>
            </a:r>
          </a:p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iratok átvétele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17437752"/>
              </p:ext>
            </p:extLst>
          </p:nvPr>
        </p:nvGraphicFramePr>
        <p:xfrm>
          <a:off x="1919536" y="2852937"/>
          <a:ext cx="8352928" cy="2193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20</a:t>
            </a:fld>
            <a:endParaRPr lang="hu-HU" altLang="hu-H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34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631504" y="291730"/>
            <a:ext cx="8243888" cy="1193055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3.2. A KÉR-</a:t>
            </a:r>
            <a:r>
              <a:rPr lang="hu-H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hez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érkezett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iratok átvétele</a:t>
            </a:r>
          </a:p>
        </p:txBody>
      </p:sp>
      <p:sp>
        <p:nvSpPr>
          <p:cNvPr id="3" name="Téglalap 2"/>
          <p:cNvSpPr/>
          <p:nvPr/>
        </p:nvSpPr>
        <p:spPr>
          <a:xfrm>
            <a:off x="1631504" y="1484785"/>
            <a:ext cx="8820472" cy="4824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bekapcsolt szerv a címzett, vagy a címzett nem megállapítható: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dokumentáltan, felbontás nélkül a postának visszaadni.</a:t>
            </a:r>
          </a:p>
          <a:p>
            <a:pPr lvl="0"/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Kivételi körbe tartozó küldemény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postának vagy a futárszolgálatnak haladéktalanul átadni,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 szerv köteles átvenni, téves címzés esetén továbbítani a helyes címzetthez.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21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52897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744951" y="175096"/>
            <a:ext cx="8640762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 Küldemények felbontása</a:t>
            </a:r>
          </a:p>
        </p:txBody>
      </p:sp>
      <p:sp>
        <p:nvSpPr>
          <p:cNvPr id="23557" name="Tartalom helye 1"/>
          <p:cNvSpPr txBox="1">
            <a:spLocks/>
          </p:cNvSpPr>
          <p:nvPr/>
        </p:nvSpPr>
        <p:spPr bwMode="auto">
          <a:xfrm>
            <a:off x="1991544" y="1484784"/>
            <a:ext cx="7488832" cy="439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iratokra külön szabály!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Felbontásra jogosultak.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Időpont megállapítása.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Téves felbontás – dokumentálás, továbbítás.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Ellenőrzés: mellékletek, olvashatóság.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Pénz, illetékbélyeg, egyéb érték kezelése.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Papír alapú iratok felbontása.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iratok felbontása.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22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97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16063" y="198439"/>
            <a:ext cx="9144001" cy="909637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 Érkeztetés</a:t>
            </a:r>
          </a:p>
        </p:txBody>
      </p:sp>
      <p:graphicFrame>
        <p:nvGraphicFramePr>
          <p:cNvPr id="4" name="Tartalom hely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406216"/>
              </p:ext>
            </p:extLst>
          </p:nvPr>
        </p:nvGraphicFramePr>
        <p:xfrm>
          <a:off x="1557908" y="1772816"/>
          <a:ext cx="9002588" cy="486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églalap 1"/>
          <p:cNvSpPr/>
          <p:nvPr/>
        </p:nvSpPr>
        <p:spPr>
          <a:xfrm>
            <a:off x="1775520" y="1474332"/>
            <a:ext cx="3816424" cy="461665"/>
          </a:xfrm>
          <a:prstGeom prst="rect">
            <a:avLst/>
          </a:prstGeom>
          <a:solidFill>
            <a:srgbClr val="FFC000"/>
          </a:solidFill>
        </p:spPr>
        <p:txBody>
          <a:bodyPr wrap="square" anchor="ctr">
            <a:spAutoFit/>
          </a:bodyPr>
          <a:lstStyle/>
          <a:p>
            <a:pPr marL="365760" indent="-365760">
              <a:defRPr/>
            </a:pPr>
            <a:r>
              <a:rPr lang="hu-H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Érkeztetés ≠ Iktatás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23</a:t>
            </a:fld>
            <a:endParaRPr lang="hu-HU" altLang="hu-H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1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116632"/>
            <a:ext cx="9144000" cy="119146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3.5. A </a:t>
            </a:r>
            <a:r>
              <a:rPr lang="hu-H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KÉR-hez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érkezett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iratok érkeztetése</a:t>
            </a:r>
          </a:p>
        </p:txBody>
      </p:sp>
      <p:sp>
        <p:nvSpPr>
          <p:cNvPr id="25604" name="Tartalom helye 1"/>
          <p:cNvSpPr txBox="1">
            <a:spLocks/>
          </p:cNvSpPr>
          <p:nvPr/>
        </p:nvSpPr>
        <p:spPr bwMode="auto">
          <a:xfrm>
            <a:off x="2279576" y="1700808"/>
            <a:ext cx="7632774" cy="494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érkeztető azonosítóval való ellátás;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hiteles elektronikus irattá alakítás;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érkeztetési nyilvántartásba bevezetés – címzettek szerint;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küldeményben különböző címzetteknek szóló iratok – külön érkeztetési azonosító;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irat képi ellenőrzése, megküldése a címzett iratkezelési szoftverének;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ügyintézési határidő: a címzetthez történő megérkezéstől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érkeztetési adatok törlése egy év után.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24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13994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3.6. Küldemények szerelése</a:t>
            </a:r>
          </a:p>
        </p:txBody>
      </p:sp>
      <p:sp>
        <p:nvSpPr>
          <p:cNvPr id="11" name="Tartalom helye 1"/>
          <p:cNvSpPr txBox="1">
            <a:spLocks/>
          </p:cNvSpPr>
          <p:nvPr/>
        </p:nvSpPr>
        <p:spPr bwMode="auto">
          <a:xfrm>
            <a:off x="2244526" y="2880825"/>
            <a:ext cx="7451874" cy="275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Ugyanazon ügyben, ugyanabban az évben keletkezett iratokat egy főszámon kell nyilvántartani!</a:t>
            </a:r>
          </a:p>
          <a:p>
            <a:pPr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ügyirathoz tartozó iratokat az iktatási főszám alatt folyamatosan kiadott </a:t>
            </a:r>
            <a:r>
              <a:rPr 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alszámokon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kell nyilvántartani!</a:t>
            </a:r>
          </a:p>
        </p:txBody>
      </p:sp>
      <p:sp>
        <p:nvSpPr>
          <p:cNvPr id="26630" name="Tartalom helye 1"/>
          <p:cNvSpPr txBox="1">
            <a:spLocks/>
          </p:cNvSpPr>
          <p:nvPr/>
        </p:nvSpPr>
        <p:spPr bwMode="auto">
          <a:xfrm>
            <a:off x="2244526" y="1484785"/>
            <a:ext cx="586898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 előzményének vizsgálata.</a:t>
            </a:r>
          </a:p>
          <a:p>
            <a:r>
              <a:rPr lang="hu-HU" altLang="hu-HU" sz="24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Előirat</a:t>
            </a:r>
            <a:r>
              <a:rPr lang="hu-HU" altLang="hu-HU" sz="2400" i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az adott ügy első irata.</a:t>
            </a:r>
          </a:p>
          <a:p>
            <a:r>
              <a:rPr lang="hu-HU" altLang="hu-HU" sz="2400" i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Utóirat: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újonnan beérkezett irat.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25</a:t>
            </a:fld>
            <a:endParaRPr lang="hu-HU" altLang="hu-HU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78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3.7. Szignálás</a:t>
            </a:r>
          </a:p>
        </p:txBody>
      </p:sp>
      <p:sp>
        <p:nvSpPr>
          <p:cNvPr id="27652" name="Tartalom helye 1"/>
          <p:cNvSpPr txBox="1">
            <a:spLocks/>
          </p:cNvSpPr>
          <p:nvPr/>
        </p:nvSpPr>
        <p:spPr bwMode="auto">
          <a:xfrm>
            <a:off x="2207568" y="1700810"/>
            <a:ext cx="7920880" cy="410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Vezető kijelöli az ügyintézőt, aki az ügyet intézi.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Vezető utasítást ad az elintézés módjára.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Szignálás megelőzheti, vagy követheti az iktatást.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szabályzat rendelkezhet arról, hogy az szignálás nélkül az illetékes ügyintézőhöz kerüljön.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Előzmény esetén az irat a korábban kijelölt ügyintézőhöz kerül.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26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14888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3.8. Iktatás</a:t>
            </a:r>
          </a:p>
        </p:txBody>
      </p:sp>
      <p:sp>
        <p:nvSpPr>
          <p:cNvPr id="28677" name="Tartalom helye 1"/>
          <p:cNvSpPr txBox="1">
            <a:spLocks/>
          </p:cNvSpPr>
          <p:nvPr/>
        </p:nvSpPr>
        <p:spPr bwMode="auto">
          <a:xfrm>
            <a:off x="1775520" y="5373215"/>
            <a:ext cx="8924230" cy="10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4F81BD"/>
              </a:buClr>
              <a:buFont typeface="Wingdings" pitchFamily="2" charset="2"/>
              <a:buNone/>
            </a:pPr>
            <a:endParaRPr lang="hu-HU" alt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631504" y="1315185"/>
            <a:ext cx="8892480" cy="5066143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Legyen pontos, hiteles!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Valamennyi, a szervhez beérkező, illetve ott keletkező saját iratot – ha a jogszabály másként nem rendeli – iktatással kell nyilvántartani.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kell iktatni, de nyilván kell tartani: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könyveket, tananyagokat, reklámanyagokat, tájékoztatókat, meghívókat, üdvözlő lapokat, nem szigorú számadású bizonylatokat, munkaügyi nyilvántartásokat, közlönyöket, sajtótermékeket, visszaérkezett tértivevényeket, elektronikus visszaigazolásokat, anyagkezeléssel kapcsolatos nyilvántartásokat, bemutatásra vagy jóváhagyás céljából visszavárólag érkezett iratokat.</a:t>
            </a: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nem papír alapú küldemények (pl. CD) mellé kísérőlapot kell csatolni.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27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2162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116632"/>
            <a:ext cx="9144000" cy="119146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3.9. Iktatókönyvnek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tartalmaznia kell:</a:t>
            </a:r>
          </a:p>
        </p:txBody>
      </p:sp>
      <p:sp>
        <p:nvSpPr>
          <p:cNvPr id="6" name="Tartalom helye 1"/>
          <p:cNvSpPr txBox="1">
            <a:spLocks/>
          </p:cNvSpPr>
          <p:nvPr/>
        </p:nvSpPr>
        <p:spPr bwMode="auto">
          <a:xfrm>
            <a:off x="1847529" y="1307367"/>
            <a:ext cx="8604447" cy="543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 spcCol="36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iktatószám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iktatás időpontja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küldemény érkezésének időpontja, módja, érkeztetési azonosítója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küldemény adathordozójának típusa (papíralapú, elektronikus), adathordozó fajtája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expediálás időpontja, módja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 küldőjének adatai (név, cím)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 adatai (név, cím)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hivatkozási szám (idegen szám)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mellékletek száma, típusa (papír alapú, elektronikus)</a:t>
            </a:r>
          </a:p>
          <a:p>
            <a:pPr marL="365760" indent="-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ügyintéző megnevezése</a:t>
            </a:r>
          </a:p>
          <a:p>
            <a:pPr marL="0" indent="441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 tárgya</a:t>
            </a:r>
          </a:p>
          <a:p>
            <a:pPr marL="365125" indent="-3651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elő- és utóiratok iktatószáma</a:t>
            </a:r>
          </a:p>
          <a:p>
            <a:pPr marL="365125" indent="-3651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kezelési feljegyzések </a:t>
            </a:r>
            <a:b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(pl.: csatolás, visszaérkezés stb.),</a:t>
            </a:r>
          </a:p>
          <a:p>
            <a:pPr marL="365125" indent="-3651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ügyintézés határideje, módja, elintézés időpontja,</a:t>
            </a:r>
          </a:p>
          <a:p>
            <a:pPr marL="365125" indent="-3651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irattári tételszám,</a:t>
            </a:r>
          </a:p>
          <a:p>
            <a:pPr marL="365125" indent="-3651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irattárba helyezés időpontja.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28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27966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3.9.1. Kézi iktatás</a:t>
            </a:r>
          </a:p>
        </p:txBody>
      </p:sp>
      <p:sp>
        <p:nvSpPr>
          <p:cNvPr id="5" name="Tartalom helye 1"/>
          <p:cNvSpPr txBox="1">
            <a:spLocks/>
          </p:cNvSpPr>
          <p:nvPr/>
        </p:nvSpPr>
        <p:spPr bwMode="auto">
          <a:xfrm>
            <a:off x="2063552" y="1484785"/>
            <a:ext cx="8316416" cy="32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Minden év kezdetén újonnan nyitott, az iratkezelésért felelős vezető által hitelesítetett, lapszámozott iktatókönyvet kell használni.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iktatókönyvet az év utolsó munkanapján dokumentáltan le kell zárni.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Sorszám nem maradhat üresen. Adatok olvashatóságát helyesbítés követhetőségét biztosítani kell.</a:t>
            </a:r>
          </a:p>
        </p:txBody>
      </p:sp>
      <p:graphicFrame>
        <p:nvGraphicFramePr>
          <p:cNvPr id="6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862264"/>
              </p:ext>
            </p:extLst>
          </p:nvPr>
        </p:nvGraphicFramePr>
        <p:xfrm>
          <a:off x="1589050" y="4686748"/>
          <a:ext cx="8899438" cy="198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29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736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  <a:t>Az ügyviteli munka helye és szerepe a szervezetben</a:t>
            </a:r>
            <a:b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</a:b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1400527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3.9.2. Elektronikus iktatás</a:t>
            </a:r>
          </a:p>
        </p:txBody>
      </p:sp>
      <p:sp>
        <p:nvSpPr>
          <p:cNvPr id="5" name="Tartalom helye 1"/>
          <p:cNvSpPr txBox="1">
            <a:spLocks/>
          </p:cNvSpPr>
          <p:nvPr/>
        </p:nvSpPr>
        <p:spPr bwMode="auto">
          <a:xfrm>
            <a:off x="2063552" y="1308101"/>
            <a:ext cx="860444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 szoftver</a:t>
            </a:r>
          </a:p>
          <a:p>
            <a:pPr marL="0" indent="0">
              <a:buNone/>
              <a:defRPr/>
            </a:pPr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3/2018. (II.21.) BM rendelet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1750" name="Tartalom helye 1"/>
          <p:cNvSpPr txBox="1">
            <a:spLocks/>
          </p:cNvSpPr>
          <p:nvPr/>
        </p:nvSpPr>
        <p:spPr bwMode="auto">
          <a:xfrm>
            <a:off x="2063553" y="2322514"/>
            <a:ext cx="8208911" cy="39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Egyedi azonosító szám (iktatószám) és szöveges cím.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Folyamatos számozás (főszám és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alszám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) automatikusan képezve.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szabályzathoz igazodva.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Előírt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metaadatok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társítása az iratokhoz.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Naplózás.</a:t>
            </a:r>
          </a:p>
          <a:p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iratok nyilvántartásba vételének és tárolásának a biztosítása.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45361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3.10. Mutatózás</a:t>
            </a:r>
          </a:p>
        </p:txBody>
      </p:sp>
      <p:sp>
        <p:nvSpPr>
          <p:cNvPr id="33796" name="Tartalom helye 1"/>
          <p:cNvSpPr txBox="1">
            <a:spLocks/>
          </p:cNvSpPr>
          <p:nvPr/>
        </p:nvSpPr>
        <p:spPr bwMode="auto">
          <a:xfrm>
            <a:off x="1554164" y="1285431"/>
            <a:ext cx="9113837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Kézi iktatás esetén az </a:t>
            </a:r>
            <a:r>
              <a:rPr lang="hu-HU" altLang="hu-HU" sz="24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ügyirat tárgya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illetőleg az </a:t>
            </a:r>
            <a:r>
              <a:rPr lang="hu-HU" altLang="hu-HU" sz="24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ügyfél neve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</a:t>
            </a:r>
            <a:r>
              <a:rPr lang="hu-HU" altLang="hu-HU" sz="24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azonosító adatai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alapján az iktatott iratokról név- és tárgymutatókönyvet kell vezetni.</a:t>
            </a:r>
          </a:p>
        </p:txBody>
      </p:sp>
      <p:sp>
        <p:nvSpPr>
          <p:cNvPr id="33797" name="Tartalom helye 1"/>
          <p:cNvSpPr txBox="1">
            <a:spLocks/>
          </p:cNvSpPr>
          <p:nvPr/>
        </p:nvSpPr>
        <p:spPr bwMode="auto">
          <a:xfrm>
            <a:off x="1554163" y="5300663"/>
            <a:ext cx="91440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elektronikus iktatókönyvben biztosítani kell az ügyirat tárgya, az </a:t>
            </a:r>
            <a:r>
              <a:rPr lang="hu-HU" altLang="hu-HU" sz="24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ügyfél neve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</a:t>
            </a:r>
            <a:r>
              <a:rPr lang="hu-HU" altLang="hu-HU" sz="24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azonosító adatai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szerinti visszakereshetőséget (név- és tárgymutatózás).</a:t>
            </a:r>
          </a:p>
        </p:txBody>
      </p:sp>
      <p:graphicFrame>
        <p:nvGraphicFramePr>
          <p:cNvPr id="9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307407"/>
              </p:ext>
            </p:extLst>
          </p:nvPr>
        </p:nvGraphicFramePr>
        <p:xfrm>
          <a:off x="1769480" y="2636912"/>
          <a:ext cx="871296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782683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2184219"/>
              </p:ext>
            </p:extLst>
          </p:nvPr>
        </p:nvGraphicFramePr>
        <p:xfrm>
          <a:off x="1991544" y="2636913"/>
          <a:ext cx="8424936" cy="2985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églalap 1"/>
          <p:cNvSpPr/>
          <p:nvPr/>
        </p:nvSpPr>
        <p:spPr>
          <a:xfrm>
            <a:off x="1991544" y="2322662"/>
            <a:ext cx="816383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Továbbítás (átadás-átvétel) dokumentálása:</a:t>
            </a:r>
          </a:p>
        </p:txBody>
      </p:sp>
      <p:sp>
        <p:nvSpPr>
          <p:cNvPr id="34821" name="Téglalap 2"/>
          <p:cNvSpPr>
            <a:spLocks noChangeArrowheads="1"/>
          </p:cNvSpPr>
          <p:nvPr/>
        </p:nvSpPr>
        <p:spPr bwMode="auto">
          <a:xfrm>
            <a:off x="1991544" y="1208466"/>
            <a:ext cx="86764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iratokat nyomon követhető, hitelt érdemlő módon kell továbbítani a kijelölt egységhez, illetve ügyintézőhöz.</a:t>
            </a:r>
          </a:p>
        </p:txBody>
      </p:sp>
      <p:sp>
        <p:nvSpPr>
          <p:cNvPr id="34822" name="Téglalap 3"/>
          <p:cNvSpPr>
            <a:spLocks noChangeArrowheads="1"/>
          </p:cNvSpPr>
          <p:nvPr/>
        </p:nvSpPr>
        <p:spPr bwMode="auto">
          <a:xfrm>
            <a:off x="1991544" y="6122989"/>
            <a:ext cx="8676456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ügyintézőnek az átvett iratokat ellenőrizni kell.</a:t>
            </a:r>
          </a:p>
        </p:txBody>
      </p:sp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3.11. Szignált iratok átadása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89198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 rot="16200000">
            <a:off x="-588046" y="3050258"/>
            <a:ext cx="5840413" cy="155733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Nyilvántartásba vétel</a:t>
            </a:r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9" y="1423602"/>
            <a:ext cx="5722773" cy="5317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24893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485901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3.12. Ügyirat készítése,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kiadmányozás</a:t>
            </a:r>
          </a:p>
        </p:txBody>
      </p:sp>
      <p:sp>
        <p:nvSpPr>
          <p:cNvPr id="36869" name="Téglalap 1"/>
          <p:cNvSpPr>
            <a:spLocks noChangeArrowheads="1"/>
          </p:cNvSpPr>
          <p:nvPr/>
        </p:nvSpPr>
        <p:spPr bwMode="auto">
          <a:xfrm>
            <a:off x="2207568" y="1581150"/>
            <a:ext cx="7992888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ügyintéző feladata az ügy érdemi elintézése.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Ügyintéző kiadmánytervezetet készít, szignózza.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Másik szervezeti egységet érintő ügy esetén a tervezetet láttamozásra küldi.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Kiadmányozásra, hitelesítésre jogosultak köre: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SzMSz-ben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ügyrendben, iratkezelési vagy a kiadmányozás rendjéről szóló szabályzatban.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kiadmányozás a már felülvizsgált végleges kiadmánytervezet jóváhagyását, letisztázhatóságát, elküldhetőségének engedélyezését jelenti a kiadmányozásra jogosult részéről.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8099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290945"/>
            <a:ext cx="9144000" cy="1023556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3.12. Kiadmányozás</a:t>
            </a:r>
          </a:p>
        </p:txBody>
      </p:sp>
      <p:sp>
        <p:nvSpPr>
          <p:cNvPr id="37893" name="Téglalap 1"/>
          <p:cNvSpPr>
            <a:spLocks noChangeArrowheads="1"/>
          </p:cNvSpPr>
          <p:nvPr/>
        </p:nvSpPr>
        <p:spPr bwMode="auto">
          <a:xfrm>
            <a:off x="1519238" y="1581150"/>
            <a:ext cx="9144001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§"/>
            </a:pPr>
            <a:endParaRPr lang="hu-HU" altLang="hu-HU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Tartalom helye 1"/>
          <p:cNvSpPr txBox="1">
            <a:spLocks/>
          </p:cNvSpPr>
          <p:nvPr/>
        </p:nvSpPr>
        <p:spPr bwMode="auto">
          <a:xfrm>
            <a:off x="1557356" y="3123089"/>
            <a:ext cx="6443663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§"/>
            </a:pPr>
            <a:endParaRPr lang="hu-HU" altLang="hu-HU" sz="250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770372" y="1314501"/>
            <a:ext cx="8641732" cy="5043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kiadmányt hitelesíteni kell!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kiadmány hiteles: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saját kezű aláírás és bélyegző lenyomat,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nyomtatott név „S.k.” és hitelesítési záradék,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e-aláírás+időbélyegző/iratérvényességi nyilvántartás.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Nyomdai sokszorosítás: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kiadmányozó neve mellett „S.k.” vagy alakhű aláírás minta és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kiadmányozó szerv bélyegző lenyomata.</a:t>
            </a:r>
          </a:p>
          <a:p>
            <a:pPr>
              <a:lnSpc>
                <a:spcPct val="120000"/>
              </a:lnSpc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Bélyegzők kezelése: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nyilvántartást kell vezetni (bélyegzők, aláírás bélyegzők, e-aláírás),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ki mettől meddig használta,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nyilvántartás tartalma: sorszáma, lenyomata, kiadás napja, használó szervezeti egység, átvevő személy neve, visszavétel napja.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5640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7368"/>
            <a:ext cx="9144000" cy="54468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999656" y="235527"/>
            <a:ext cx="6048672" cy="1071840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3.12. Ügyintézési szakasz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3690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291405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3.13. Iratok sokszorosítása</a:t>
            </a:r>
          </a:p>
        </p:txBody>
      </p:sp>
      <p:graphicFrame>
        <p:nvGraphicFramePr>
          <p:cNvPr id="6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37740"/>
              </p:ext>
            </p:extLst>
          </p:nvPr>
        </p:nvGraphicFramePr>
        <p:xfrm>
          <a:off x="1703512" y="1628802"/>
          <a:ext cx="8784976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788028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3.13. Expediálás</a:t>
            </a:r>
          </a:p>
        </p:txBody>
      </p:sp>
      <p:sp>
        <p:nvSpPr>
          <p:cNvPr id="8" name="Tartalom helye 1"/>
          <p:cNvSpPr txBox="1">
            <a:spLocks/>
          </p:cNvSpPr>
          <p:nvPr/>
        </p:nvSpPr>
        <p:spPr bwMode="auto">
          <a:xfrm>
            <a:off x="1703512" y="1307368"/>
            <a:ext cx="8568952" cy="5289985"/>
          </a:xfrm>
          <a:prstGeom prst="rect">
            <a:avLst/>
          </a:prstGeom>
          <a:noFill/>
          <a:ln/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Küldemények csoportosítása a továbbítás módja szerint.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Ellenőrzés (hitelesítés, címzés, iktatószám, dátum, mellékletek).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papír alapú kimenő iratból – a címzettek számától függően – mindig </a:t>
            </a:r>
            <a:r>
              <a:rPr lang="hu-HU" sz="24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legalább két példány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készül, melynek 1 példánya az irattárba kerül.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Joghatás kiváltására alkalmas küldemény megküldése elektronikusan: </a:t>
            </a:r>
          </a:p>
          <a:p>
            <a:pPr marL="765810" lvl="1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központi kézbesítési ügynök szolgáltatás, vagy</a:t>
            </a:r>
          </a:p>
          <a:p>
            <a:pPr marL="765810" lvl="1" indent="-365760" fontAlgn="auto">
              <a:spcAft>
                <a:spcPts val="0"/>
              </a:spcAf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biztonságos kézbesítési szolgáltatás útján. </a:t>
            </a:r>
          </a:p>
          <a:p>
            <a:pPr marL="365760" indent="-365760" fontAlgn="auto">
              <a:spcAft>
                <a:spcPts val="0"/>
              </a:spcAft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14930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3.14. Határidő-nyilvántartás</a:t>
            </a:r>
          </a:p>
        </p:txBody>
      </p:sp>
      <p:sp>
        <p:nvSpPr>
          <p:cNvPr id="2" name="Téglalap 1"/>
          <p:cNvSpPr/>
          <p:nvPr/>
        </p:nvSpPr>
        <p:spPr>
          <a:xfrm>
            <a:off x="1991544" y="1432398"/>
            <a:ext cx="820891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ügyintézés határidejét az ügyintéző és vezetője a vonatkozó jogszabályok és az iratkezelési szabályzat előírásai szerint jogosult megállapítani.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Határidőt kell megjelölni, ha a küldemény „sürgős” jelzéssel érkezett, az ügyintézés befejezése a szokásostól eltér, az intézkedésekhez más szervek, vagy szervezeti egységek válaszai szükségesek.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Határidős ügyiratok elkülönítése az egyéb iratoktól (határidőként megjelölt napok és iktatószám szerinti sorrendben)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Elkülönítést és visszavételt is dokumentálni kell.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39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6361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 Ügyviteli munka</a:t>
            </a:r>
          </a:p>
        </p:txBody>
      </p:sp>
      <p:sp>
        <p:nvSpPr>
          <p:cNvPr id="3076" name="Tartalom helye 1"/>
          <p:cNvSpPr txBox="1">
            <a:spLocks/>
          </p:cNvSpPr>
          <p:nvPr/>
        </p:nvSpPr>
        <p:spPr bwMode="auto">
          <a:xfrm>
            <a:off x="1514476" y="3857626"/>
            <a:ext cx="91535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ügyvitel a szervezeten belüli ügyintézés szervezett rendje.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Ügyintézés</a:t>
            </a:r>
            <a:r>
              <a:rPr lang="hu-HU" sz="2400" b="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az ügyek elintézésére, döntések meghozatalára irányuló érdemi munkavégzés.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Ügykezelés </a:t>
            </a:r>
            <a:r>
              <a:rPr lang="hu-HU" sz="2400" b="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(iratkezelés): az iratok készítésére, nyilvántartására, rendszerezésére, megőrzésére irányuló munkavégzés.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809519"/>
              </p:ext>
            </p:extLst>
          </p:nvPr>
        </p:nvGraphicFramePr>
        <p:xfrm>
          <a:off x="2086570" y="1412777"/>
          <a:ext cx="8028384" cy="2376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A677977-CD5C-479B-B38F-E49BDD85BBB5}" type="slidenum">
              <a:rPr lang="hu-HU" altLang="hu-HU" smtClean="0"/>
              <a:t>4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496601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340768"/>
            <a:ext cx="8229600" cy="5112568"/>
          </a:xfrm>
        </p:spPr>
        <p:txBody>
          <a:bodyPr>
            <a:normAutofit fontScale="92500"/>
          </a:bodyPr>
          <a:lstStyle/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Mit kell ellenőrizni a küldemények átvételekor?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küldeményeket tilos az ügykezelőnek felbontania?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Miért fontos a küldemények szerelése?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Mit vesz figyelembe a vezető szignáláskor?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iratokat kell a szervezetnél iktatni?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Hogyan kell a szignált iratokat az ügyintézőnek átadni?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 jogosult kiadmányozásra, és mikor hiteles egy kiadmány?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CC865ED-655C-4E4D-B5B1-9443D4990878}" type="slidenum">
              <a:rPr lang="hu-HU" altLang="hu-HU" smtClean="0"/>
              <a:t>40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9537945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3.14.1. Irattári terv</a:t>
            </a:r>
          </a:p>
        </p:txBody>
      </p:sp>
      <p:sp>
        <p:nvSpPr>
          <p:cNvPr id="3" name="Téglalap 2"/>
          <p:cNvSpPr/>
          <p:nvPr/>
        </p:nvSpPr>
        <p:spPr>
          <a:xfrm>
            <a:off x="1991544" y="1495584"/>
            <a:ext cx="8496944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iratok megőrzésére vonatkozó szabályokat tartalmazza, az iratkezelési szabályzat melléklete.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köziratok rendszerezésének az alapja.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irat-együtteseket tárgyi alapon tételekbe sorolja.</a:t>
            </a:r>
          </a:p>
        </p:txBody>
      </p:sp>
      <p:sp>
        <p:nvSpPr>
          <p:cNvPr id="2" name="Téglalap 1"/>
          <p:cNvSpPr/>
          <p:nvPr/>
        </p:nvSpPr>
        <p:spPr>
          <a:xfrm>
            <a:off x="1991544" y="3645024"/>
            <a:ext cx="8676456" cy="2448273"/>
          </a:xfrm>
          <a:prstGeom prst="rect">
            <a:avLst/>
          </a:prstGeom>
        </p:spPr>
        <p:txBody>
          <a:bodyPr/>
          <a:lstStyle/>
          <a:p>
            <a:pPr lvl="0" algn="l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Irattári tétel: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 vagy több tárgykör (ügykör) irataiból is kialakítható,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 kell határozni a nem selejtezhető irattári tételek körét,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 kell jelölni az irattári őrzés időtartamát,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csoportokba kell sorolni és azonosítóval (irattári tételszám) ellátni.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41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06642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123032"/>
            <a:ext cx="9144000" cy="1001713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3.14.2. Irattár</a:t>
            </a:r>
          </a:p>
        </p:txBody>
      </p:sp>
      <p:sp>
        <p:nvSpPr>
          <p:cNvPr id="5" name="Tartalom helye 1"/>
          <p:cNvSpPr txBox="1">
            <a:spLocks/>
          </p:cNvSpPr>
          <p:nvPr/>
        </p:nvSpPr>
        <p:spPr bwMode="auto">
          <a:xfrm>
            <a:off x="1991544" y="1011382"/>
            <a:ext cx="8208912" cy="558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ügyintéző nem dolgozik az irattal, annak vagy a határidő-nyilvántartásban vagy az irattárban kell lennie.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Irattár: iratok őrzésére, kezelésére szolgáló tárhely.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Átmeneti (operatív) irattár: az elintézett, további érdemi intézkedést nem igénylő, kiadmányozott, irattári tételszámmal ellátott iratok tárolására.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Központi irattár: lezárt évfolyamú, segédkönyvekkel ellátott iratok tárolására, gondoskodik a maradandó értékű iratok levéltári átadásáról.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Irattárba helyezés dokumentálása (irattári tételszám).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Iratkölcsönzés hivatalos használatra (ügyiratpótló lap, átadás-átvétel dokumentálása).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42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85799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999656" y="-2320"/>
            <a:ext cx="6408712" cy="1309687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3.15. Archív iratkezelés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41686"/>
            <a:ext cx="9144000" cy="55716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43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581524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063552" y="-1588"/>
            <a:ext cx="8136136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3.16. Selejtezés, megsemmisítés</a:t>
            </a:r>
          </a:p>
        </p:txBody>
      </p:sp>
      <p:sp>
        <p:nvSpPr>
          <p:cNvPr id="8" name="Tartalom helye 1"/>
          <p:cNvSpPr txBox="1">
            <a:spLocks/>
          </p:cNvSpPr>
          <p:nvPr/>
        </p:nvSpPr>
        <p:spPr bwMode="auto">
          <a:xfrm>
            <a:off x="2423592" y="1700809"/>
            <a:ext cx="7848872" cy="458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3651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76288" indent="-3651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3651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Courier New" pitchFamily="49" charset="0"/>
              <a:buChar char="o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508125" indent="-3190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828800" indent="-3190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Selejtezés: megőrzési idő lejártával, évente.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Selejtezési bizottság.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Selejtezési jegyzőkönyv (nem selejtezhető).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Visszatartás kérelemre: irat visszakerül az irattárba, későbbi levéltárba való elhelyezéshez.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Megsemmisítés adatvédelmi szabályoknak megfelelően.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Selejtezési eljárás nélkül megsemmisíthető iratok körét az iratkezelési szabályzat határozza meg.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44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456330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artalom helye 1"/>
          <p:cNvSpPr txBox="1">
            <a:spLocks/>
          </p:cNvSpPr>
          <p:nvPr/>
        </p:nvSpPr>
        <p:spPr bwMode="auto">
          <a:xfrm>
            <a:off x="1835750" y="3300295"/>
            <a:ext cx="856895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3651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altLang="hu-HU" sz="2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iratokat a segédletekkel együtt nem fertőzött állapotban, levéltári őrzésre alkalmas savmentes dobozokban kell átadni.</a:t>
            </a:r>
          </a:p>
          <a:p>
            <a:r>
              <a:rPr lang="hu-HU" altLang="hu-HU" sz="2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Iratok visszatartása: ügyvitel érdekében, külön jegyzékkel</a:t>
            </a:r>
          </a:p>
          <a:p>
            <a:r>
              <a:rPr lang="hu-HU" altLang="hu-HU" sz="2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Átadás-átvétel, irattári megőrzési idő módosításának dokumentálása.</a:t>
            </a:r>
          </a:p>
        </p:txBody>
      </p:sp>
      <p:sp>
        <p:nvSpPr>
          <p:cNvPr id="2" name="Téglalap 1"/>
          <p:cNvSpPr/>
          <p:nvPr/>
        </p:nvSpPr>
        <p:spPr>
          <a:xfrm>
            <a:off x="1835750" y="1307367"/>
            <a:ext cx="8845748" cy="1833601"/>
          </a:xfrm>
          <a:prstGeom prst="rect">
            <a:avLst/>
          </a:prstGeom>
        </p:spPr>
        <p:txBody>
          <a:bodyPr/>
          <a:lstStyle/>
          <a:p>
            <a:pPr marL="0" lvl="8"/>
            <a:r>
              <a:rPr lang="hu-HU" sz="2400" i="1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Levéltárba adás: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maradandó értéket képviselő iratok,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teljes, lezárt évfolyamokban,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ügyviteli segédletekkel együtt,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tételjegyzékkel kell átadni.</a:t>
            </a:r>
          </a:p>
        </p:txBody>
      </p:sp>
      <p:sp>
        <p:nvSpPr>
          <p:cNvPr id="3" name="Téglalap 2"/>
          <p:cNvSpPr/>
          <p:nvPr/>
        </p:nvSpPr>
        <p:spPr>
          <a:xfrm>
            <a:off x="3071664" y="268963"/>
            <a:ext cx="6227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7" indent="-342900" algn="ctr"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3.17. Levéltárba adás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45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63355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/>
          <a:lstStyle/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tartalmaz az irattári terv?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irattár fajtákat ismer?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Hogyan lehet iratot kölcsönözni az irattárból?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Hogyan történik az iratok selejtezése?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Mikor és hogyan kell levéltárba adni az iratokat?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26389B3-1F54-4CB1-A020-658F80A6CEA9}" type="slidenum">
              <a:rPr lang="hu-HU" altLang="hu-HU" smtClean="0"/>
              <a:t>46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6940580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  <a:t>Az iratok védelme</a:t>
            </a:r>
            <a:b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</a:b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40906154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4. Iratok védelme</a:t>
            </a:r>
          </a:p>
        </p:txBody>
      </p:sp>
      <p:sp>
        <p:nvSpPr>
          <p:cNvPr id="6" name="Tartalom helye 1"/>
          <p:cNvSpPr txBox="1">
            <a:spLocks/>
          </p:cNvSpPr>
          <p:nvPr/>
        </p:nvSpPr>
        <p:spPr bwMode="auto">
          <a:xfrm>
            <a:off x="1991544" y="1844824"/>
            <a:ext cx="828092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Iratok és adathordozók teljes körű védelmének biztosítása.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Jogosultságok: a közfeladatot ellátó szervek alkalmazottai csak azokhoz az iratokhoz férhetnek hozzá, amelyekre munkakörük ellátásához szükség van, vagy amelyre az illetékes vezető felhatalmazást ad.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Illetéktelen hozzáférés megakadályozása.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Hozzáférések naplózása.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Kezelési utasítások használata.</a:t>
            </a:r>
          </a:p>
          <a:p>
            <a:pPr marL="0" lvl="1" indent="0" fontAlgn="auto">
              <a:spcAft>
                <a:spcPts val="0"/>
              </a:spcAft>
              <a:buNone/>
              <a:defRPr/>
            </a:pPr>
            <a:endParaRPr lang="hu-HU" sz="27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48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550559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  <a:t>Az iratkezelés ellenőrzése</a:t>
            </a: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336937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 Iratkezelés</a:t>
            </a:r>
          </a:p>
        </p:txBody>
      </p:sp>
      <p:sp>
        <p:nvSpPr>
          <p:cNvPr id="4" name="Tartalom helye 1"/>
          <p:cNvSpPr txBox="1">
            <a:spLocks/>
          </p:cNvSpPr>
          <p:nvPr/>
        </p:nvSpPr>
        <p:spPr bwMode="auto">
          <a:xfrm>
            <a:off x="1919536" y="1484784"/>
            <a:ext cx="806412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hu-HU" sz="2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készítését, nyilvántartását, rendszerezését,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 a selejtezhetőség szempontjából történő válogatását,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segédletekkel való ellátását,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szakszerű és biztonságos megőrzését,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használatra bocsátását, selejtezését,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illetve levéltárba adását együttesen magába foglaló tevékenység.</a:t>
            </a:r>
          </a:p>
          <a:p>
            <a:pPr marL="0" indent="0">
              <a:buNone/>
              <a:defRPr/>
            </a:pPr>
            <a:r>
              <a:rPr lang="hu-HU" sz="2600" i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(Levéltári törvény)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0F46072-F757-445E-B367-47F66723C3B4}" type="slidenum">
              <a:rPr lang="hu-HU" altLang="hu-HU" smtClean="0"/>
              <a:t>5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040087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5. Iratkezelés ellenőrzése</a:t>
            </a:r>
          </a:p>
        </p:txBody>
      </p:sp>
      <p:sp>
        <p:nvSpPr>
          <p:cNvPr id="8" name="Tartalom helye 1"/>
          <p:cNvSpPr txBox="1">
            <a:spLocks/>
          </p:cNvSpPr>
          <p:nvPr/>
        </p:nvSpPr>
        <p:spPr bwMode="auto">
          <a:xfrm>
            <a:off x="1919536" y="1412777"/>
            <a:ext cx="8352928" cy="489104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ellenőrzés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Szervezeti egység vezetője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köziratok kezelésének szakmai irányításáért felelős miniszter által vezetett minisztérium – központi államigazgatási szerveknél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fővárosi és vármegyei kormányhivatal – önkormányzati hivatalok és önkormányzati társulások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Cél: iratkezelés helyzetének feltárása, szabályoknak való megfelelés vizsgálata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Ellenőrzési terv (előzetesen elküldve)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Ellenőrzésre jogosult személy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50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5181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6.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  <a:t>Elektronikus iratkezelés speciális szabályai</a:t>
            </a:r>
            <a:b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</a:b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36568894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6. Speciális szabályok</a:t>
            </a:r>
          </a:p>
        </p:txBody>
      </p:sp>
      <p:sp>
        <p:nvSpPr>
          <p:cNvPr id="50180" name="Tartalom helye 1"/>
          <p:cNvSpPr txBox="1">
            <a:spLocks/>
          </p:cNvSpPr>
          <p:nvPr/>
        </p:nvSpPr>
        <p:spPr bwMode="auto">
          <a:xfrm>
            <a:off x="1991544" y="1289028"/>
            <a:ext cx="828092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 papír alapú dokumentumok kezelésére épülő szabályokat az elektronikus dokumentumok esetén speciálisan kell alkalmazni.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Adatok igazolása:</a:t>
            </a:r>
          </a:p>
          <a:p>
            <a:pPr marL="457200" lvl="1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- elektronikus aláírás vagy bélyegző és időbélyegző</a:t>
            </a:r>
          </a:p>
          <a:p>
            <a:pPr marL="457200" lvl="1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- nyilatkozat az adatok egyezéséről</a:t>
            </a:r>
          </a:p>
          <a:p>
            <a:pPr marL="457200" lvl="1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- felhasználásra vonatkozó korlátozás, feltételek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Feljegyzés: elektronikus dokumentumhoz csatolással, újrahitelesítéssel.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Irásbeli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nyilatkozat:</a:t>
            </a:r>
          </a:p>
          <a:p>
            <a:pPr lvl="1">
              <a:buFontTx/>
              <a:buChar char="-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nyilatkozattevő elektronikus azonosítása megtörténik</a:t>
            </a:r>
          </a:p>
          <a:p>
            <a:pPr lvl="1" algn="just">
              <a:buFontTx/>
              <a:buChar char="-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kézbesített és a nyilatkozattevő által jóváhagyott dokumentum egyezése biztosított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52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64594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/>
          <a:lstStyle/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Számítógépes iktatás során hogyan biztosítható az iratok védelme?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célja az iratkezelés ellenőrzésének?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Jognak, döntésnek, ténynek vagy más adatnak iratra történő feljegyzését vagy rávezetését elektronikus dokumentum esetében, hogyan lehet megvalósítani?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D9ABCD-D018-48FD-87B2-8F32645B943B}" type="slidenum">
              <a:rPr lang="hu-HU" altLang="hu-HU" smtClean="0"/>
              <a:t>53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429529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6966728-586D-4A26-BAFE-1B039EA90D21}" type="slidenum">
              <a:rPr lang="hu-HU" altLang="hu-HU" smtClean="0"/>
              <a:pPr/>
              <a:t>54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571925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0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 Irodai munkafajták</a:t>
            </a:r>
          </a:p>
        </p:txBody>
      </p:sp>
      <p:graphicFrame>
        <p:nvGraphicFramePr>
          <p:cNvPr id="9" name="Tartalom hely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514302"/>
              </p:ext>
            </p:extLst>
          </p:nvPr>
        </p:nvGraphicFramePr>
        <p:xfrm>
          <a:off x="2279576" y="1628801"/>
          <a:ext cx="7848872" cy="4502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E6479DA-50E3-4FC2-B100-1E1741AFA295}" type="slidenum">
              <a:rPr lang="hu-HU" altLang="hu-HU" smtClean="0"/>
              <a:t>6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6880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minősül egy szervezet szakmai tevékenységének, és mik a szervi tevékenységek?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tevékenységek tartoznak az iratkezelés fogalmába?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77BB0A1-7062-4275-A1A8-2674A11234A9}" type="slidenum">
              <a:rPr lang="hu-HU" altLang="hu-HU" smtClean="0"/>
              <a:t>7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92329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  <a:t>Az ügyiratkezelés szabályozása</a:t>
            </a:r>
            <a:br>
              <a:rPr lang="hu-HU" altLang="hu-HU" sz="4000" dirty="0">
                <a:solidFill>
                  <a:srgbClr val="C00000"/>
                </a:solidFill>
                <a:cs typeface="Times New Roman" pitchFamily="18" charset="0"/>
              </a:rPr>
            </a:b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327685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 Ügyiratkezelés szabályozása</a:t>
            </a:r>
          </a:p>
        </p:txBody>
      </p:sp>
      <p:sp>
        <p:nvSpPr>
          <p:cNvPr id="4" name="Tartalom helye 1"/>
          <p:cNvSpPr txBox="1">
            <a:spLocks/>
          </p:cNvSpPr>
          <p:nvPr/>
        </p:nvSpPr>
        <p:spPr bwMode="auto">
          <a:xfrm>
            <a:off x="1911865" y="3933056"/>
            <a:ext cx="8352928" cy="23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5760" indent="-36576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közfeladatot ellátó szervek iratkezelésének általános követelményeiről szóló 335/2005. (XII.29.) kormányrendelet</a:t>
            </a:r>
          </a:p>
          <a:p>
            <a:pPr marL="365760" indent="-36576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elektronikus ügyintézés részletszabályairól szóló 451/2016. (XII. 19.) kormányrendelet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Közjogi szervezetszabályozó eszközök: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SzMSz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Iratkezelési szabályzat + irattári terv</a:t>
            </a:r>
          </a:p>
          <a:p>
            <a:pPr marL="365760" indent="-365760" fontAlgn="auto">
              <a:spcBef>
                <a:spcPts val="1800"/>
              </a:spcBef>
              <a:spcAft>
                <a:spcPts val="0"/>
              </a:spcAft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artalom helye 1"/>
          <p:cNvSpPr txBox="1">
            <a:spLocks/>
          </p:cNvSpPr>
          <p:nvPr/>
        </p:nvSpPr>
        <p:spPr bwMode="auto">
          <a:xfrm>
            <a:off x="1919536" y="1307368"/>
            <a:ext cx="8748464" cy="220483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fontAlgn="auto"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Jogszabályok:</a:t>
            </a:r>
          </a:p>
          <a:p>
            <a:pPr marL="365760" indent="-36576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köziratokról, a közlevéltárról és a magánlevéltári anyag védelméről szóló 1995. évi LXVI. törvény (Levéltári törvény)</a:t>
            </a:r>
          </a:p>
          <a:p>
            <a:pPr marL="365760" indent="-36576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elektronikus ügyintézés és a bizalmi szolgáltatások általános szabályairól szóló 2015. évi CCXXII. törvény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F255BAD-BF7B-47F7-BA84-186A6AF1A9EF}" type="slidenum">
              <a:rPr lang="hu-HU" altLang="hu-HU" smtClean="0">
                <a:latin typeface="Verdana" panose="020B0604030504040204" pitchFamily="34" charset="0"/>
                <a:ea typeface="Verdana" panose="020B0604030504040204" pitchFamily="34" charset="0"/>
              </a:rPr>
              <a:t>9</a:t>
            </a:fld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7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184</TotalTime>
  <Words>2580</Words>
  <Application>Microsoft Office PowerPoint</Application>
  <PresentationFormat>Szélesvásznú</PresentationFormat>
  <Paragraphs>443</Paragraphs>
  <Slides>55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55</vt:i4>
      </vt:variant>
    </vt:vector>
  </HeadingPairs>
  <TitlesOfParts>
    <vt:vector size="62" baseType="lpstr">
      <vt:lpstr>Arial</vt:lpstr>
      <vt:lpstr>Calibri</vt:lpstr>
      <vt:lpstr>Times New Roman</vt:lpstr>
      <vt:lpstr>Verdana</vt:lpstr>
      <vt:lpstr>Wingdings</vt:lpstr>
      <vt:lpstr>Wingdings 2</vt:lpstr>
      <vt:lpstr>Office-téma</vt:lpstr>
      <vt:lpstr>V. FEJEZET ÜGYVITEL, ÜGYKEZELÉS Ügykezelői alapvizsga</vt:lpstr>
      <vt:lpstr>Az előadás tartalmi felépítése</vt:lpstr>
      <vt:lpstr>1. Az ügyviteli munka helye és szerepe a szervezetben  </vt:lpstr>
      <vt:lpstr>PowerPoint-bemutató</vt:lpstr>
      <vt:lpstr>PowerPoint-bemutató</vt:lpstr>
      <vt:lpstr>PowerPoint-bemutató</vt:lpstr>
      <vt:lpstr>Ellenőrző kérdések</vt:lpstr>
      <vt:lpstr>2. Az ügyiratkezelés szabályozása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Ellenőrző kérdések</vt:lpstr>
      <vt:lpstr>3. Az ügyiratkezelés folyamata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Ellenőrző kérdések</vt:lpstr>
      <vt:lpstr>PowerPoint-bemutató</vt:lpstr>
      <vt:lpstr>PowerPoint-bemutató</vt:lpstr>
      <vt:lpstr>PowerPoint-bemutató</vt:lpstr>
      <vt:lpstr>PowerPoint-bemutató</vt:lpstr>
      <vt:lpstr>PowerPoint-bemutató</vt:lpstr>
      <vt:lpstr>Ellenőrző kérdések</vt:lpstr>
      <vt:lpstr>4. Az iratok védelme  </vt:lpstr>
      <vt:lpstr>PowerPoint-bemutató</vt:lpstr>
      <vt:lpstr>5. Az iratkezelés ellenőrzése </vt:lpstr>
      <vt:lpstr>PowerPoint-bemutató</vt:lpstr>
      <vt:lpstr>6. Elektronikus iratkezelés speciális szabályai  </vt:lpstr>
      <vt:lpstr>PowerPoint-bemutató</vt:lpstr>
      <vt:lpstr>Ellenőrző kérdések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12</cp:revision>
  <dcterms:created xsi:type="dcterms:W3CDTF">2020-01-30T10:32:07Z</dcterms:created>
  <dcterms:modified xsi:type="dcterms:W3CDTF">2024-03-06T09:54:57Z</dcterms:modified>
</cp:coreProperties>
</file>